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7" r:id="rId2"/>
    <p:sldId id="260" r:id="rId3"/>
    <p:sldId id="288" r:id="rId4"/>
    <p:sldId id="296" r:id="rId5"/>
    <p:sldId id="310" r:id="rId6"/>
    <p:sldId id="297" r:id="rId7"/>
    <p:sldId id="311" r:id="rId8"/>
    <p:sldId id="312" r:id="rId9"/>
    <p:sldId id="300" r:id="rId10"/>
    <p:sldId id="301" r:id="rId11"/>
    <p:sldId id="302" r:id="rId12"/>
    <p:sldId id="303" r:id="rId13"/>
    <p:sldId id="304" r:id="rId14"/>
    <p:sldId id="305" r:id="rId15"/>
    <p:sldId id="295" r:id="rId16"/>
    <p:sldId id="289" r:id="rId17"/>
    <p:sldId id="290" r:id="rId18"/>
    <p:sldId id="291" r:id="rId19"/>
    <p:sldId id="292" r:id="rId20"/>
    <p:sldId id="294" r:id="rId21"/>
    <p:sldId id="308" r:id="rId22"/>
    <p:sldId id="309" r:id="rId23"/>
    <p:sldId id="376" r:id="rId24"/>
    <p:sldId id="375" r:id="rId25"/>
  </p:sldIdLst>
  <p:sldSz cx="9144000" cy="5143500" type="screen16x9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20AF42-FA67-4CEA-AE4D-2607A9036799}" v="552" dt="2020-08-09T22:26:30.0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9" autoAdjust="0"/>
    <p:restoredTop sz="94249" autoAdjust="0"/>
  </p:normalViewPr>
  <p:slideViewPr>
    <p:cSldViewPr snapToGrid="0" snapToObjects="1">
      <p:cViewPr varScale="1">
        <p:scale>
          <a:sx n="82" d="100"/>
          <a:sy n="82" d="100"/>
        </p:scale>
        <p:origin x="60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milie goldberg" userId="ada8b53777c0c052" providerId="LiveId" clId="{D420AF42-FA67-4CEA-AE4D-2607A9036799}"/>
    <pc:docChg chg="undo custSel addSld delSld modSld sldOrd modMainMaster">
      <pc:chgData name="yemilie goldberg" userId="ada8b53777c0c052" providerId="LiveId" clId="{D420AF42-FA67-4CEA-AE4D-2607A9036799}" dt="2020-08-09T22:26:30.026" v="3092" actId="6549"/>
      <pc:docMkLst>
        <pc:docMk/>
      </pc:docMkLst>
      <pc:sldChg chg="addSp delSp modSp">
        <pc:chgData name="yemilie goldberg" userId="ada8b53777c0c052" providerId="LiveId" clId="{D420AF42-FA67-4CEA-AE4D-2607A9036799}" dt="2020-08-06T20:16:38.175" v="2540" actId="14100"/>
        <pc:sldMkLst>
          <pc:docMk/>
          <pc:sldMk cId="0" sldId="260"/>
        </pc:sldMkLst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0" sldId="260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15:18:40.419" v="2035" actId="1076"/>
          <ac:spMkLst>
            <pc:docMk/>
            <pc:sldMk cId="0" sldId="260"/>
            <ac:spMk id="4" creationId="{22989E12-A05C-40AA-A9BE-80193FF6FA73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0" sldId="260"/>
            <ac:spMk id="5" creationId="{00000000-0000-0000-0000-000000000000}"/>
          </ac:spMkLst>
        </pc:spChg>
        <pc:spChg chg="add del mod">
          <ac:chgData name="yemilie goldberg" userId="ada8b53777c0c052" providerId="LiveId" clId="{D420AF42-FA67-4CEA-AE4D-2607A9036799}" dt="2020-07-14T14:37:46.301" v="63"/>
          <ac:spMkLst>
            <pc:docMk/>
            <pc:sldMk cId="0" sldId="260"/>
            <ac:spMk id="6" creationId="{64F9BE94-3BC1-41E2-9094-22029F063D66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0" sldId="260"/>
            <ac:spMk id="6" creationId="{A7E4C226-6895-4681-9E58-8EE241FB55AD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0" sldId="260"/>
            <ac:spMk id="7" creationId="{983A0572-BB9D-4BF4-A1CD-2A2DCC42A2D5}"/>
          </ac:spMkLst>
        </pc:spChg>
        <pc:picChg chg="mod">
          <ac:chgData name="yemilie goldberg" userId="ada8b53777c0c052" providerId="LiveId" clId="{D420AF42-FA67-4CEA-AE4D-2607A9036799}" dt="2020-08-06T20:16:38.175" v="2540" actId="14100"/>
          <ac:picMkLst>
            <pc:docMk/>
            <pc:sldMk cId="0" sldId="260"/>
            <ac:picMk id="15361" creationId="{00000000-0000-0000-0000-000000000000}"/>
          </ac:picMkLst>
        </pc:picChg>
      </pc:sldChg>
      <pc:sldChg chg="delSp modSp del ord">
        <pc:chgData name="yemilie goldberg" userId="ada8b53777c0c052" providerId="LiveId" clId="{D420AF42-FA67-4CEA-AE4D-2607A9036799}" dt="2020-07-14T18:55:07.707" v="1648" actId="2696"/>
        <pc:sldMkLst>
          <pc:docMk/>
          <pc:sldMk cId="0" sldId="264"/>
        </pc:sldMkLst>
        <pc:spChg chg="del mod">
          <ac:chgData name="yemilie goldberg" userId="ada8b53777c0c052" providerId="LiveId" clId="{D420AF42-FA67-4CEA-AE4D-2607A9036799}" dt="2020-07-14T18:51:36.015" v="1601"/>
          <ac:spMkLst>
            <pc:docMk/>
            <pc:sldMk cId="0" sldId="264"/>
            <ac:spMk id="58375" creationId="{5D25A56F-DB21-4220-8467-11C48E7DC450}"/>
          </ac:spMkLst>
        </pc:spChg>
      </pc:sldChg>
      <pc:sldChg chg="addSp delSp modSp del modTransition modAnim">
        <pc:chgData name="yemilie goldberg" userId="ada8b53777c0c052" providerId="LiveId" clId="{D420AF42-FA67-4CEA-AE4D-2607A9036799}" dt="2020-08-09T22:26:14.592" v="3089" actId="2696"/>
        <pc:sldMkLst>
          <pc:docMk/>
          <pc:sldMk cId="2970119602" sldId="278"/>
        </pc:sldMkLst>
        <pc:spChg chg="mod">
          <ac:chgData name="yemilie goldberg" userId="ada8b53777c0c052" providerId="LiveId" clId="{D420AF42-FA67-4CEA-AE4D-2607A9036799}" dt="2020-08-09T22:09:19.892" v="2945" actId="20577"/>
          <ac:spMkLst>
            <pc:docMk/>
            <pc:sldMk cId="2970119602" sldId="278"/>
            <ac:spMk id="3" creationId="{00000000-0000-0000-0000-000000000000}"/>
          </ac:spMkLst>
        </pc:spChg>
        <pc:spChg chg="add del mod">
          <ac:chgData name="yemilie goldberg" userId="ada8b53777c0c052" providerId="LiveId" clId="{D420AF42-FA67-4CEA-AE4D-2607A9036799}" dt="2020-08-09T22:08:16.626" v="2935"/>
          <ac:spMkLst>
            <pc:docMk/>
            <pc:sldMk cId="2970119602" sldId="278"/>
            <ac:spMk id="5" creationId="{82B99D9B-DF5A-4A73-B5A7-03AB161FCCC2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2970119602" sldId="278"/>
            <ac:spMk id="6" creationId="{2EB10FB6-0873-48BA-A8DE-B66C93EE201B}"/>
          </ac:spMkLst>
        </pc:spChg>
        <pc:spChg chg="add del mod">
          <ac:chgData name="yemilie goldberg" userId="ada8b53777c0c052" providerId="LiveId" clId="{D420AF42-FA67-4CEA-AE4D-2607A9036799}" dt="2020-08-09T22:08:16.626" v="2935"/>
          <ac:spMkLst>
            <pc:docMk/>
            <pc:sldMk cId="2970119602" sldId="278"/>
            <ac:spMk id="6" creationId="{7DE4E4EA-CE71-4D4B-9FA5-995A39C1EC6F}"/>
          </ac:spMkLst>
        </pc:spChg>
        <pc:spChg chg="add mod">
          <ac:chgData name="yemilie goldberg" userId="ada8b53777c0c052" providerId="LiveId" clId="{D420AF42-FA67-4CEA-AE4D-2607A9036799}" dt="2020-08-09T22:09:45.558" v="2950" actId="1076"/>
          <ac:spMkLst>
            <pc:docMk/>
            <pc:sldMk cId="2970119602" sldId="278"/>
            <ac:spMk id="8" creationId="{C4C5B913-973C-494D-9862-E57BD5BB2AB7}"/>
          </ac:spMkLst>
        </pc:spChg>
        <pc:spChg chg="add mod">
          <ac:chgData name="yemilie goldberg" userId="ada8b53777c0c052" providerId="LiveId" clId="{D420AF42-FA67-4CEA-AE4D-2607A9036799}" dt="2020-08-09T22:11:33.509" v="2975" actId="14100"/>
          <ac:spMkLst>
            <pc:docMk/>
            <pc:sldMk cId="2970119602" sldId="278"/>
            <ac:spMk id="9" creationId="{B7E0D902-4F48-49CA-8B4F-CAD567F7C322}"/>
          </ac:spMkLst>
        </pc:spChg>
        <pc:spChg chg="add mod">
          <ac:chgData name="yemilie goldberg" userId="ada8b53777c0c052" providerId="LiveId" clId="{D420AF42-FA67-4CEA-AE4D-2607A9036799}" dt="2020-08-09T22:10:12.283" v="2957" actId="1076"/>
          <ac:spMkLst>
            <pc:docMk/>
            <pc:sldMk cId="2970119602" sldId="278"/>
            <ac:spMk id="10" creationId="{D9AA0605-FD86-41C5-9D46-9E64F09BC851}"/>
          </ac:spMkLst>
        </pc:spChg>
        <pc:spChg chg="add del mod">
          <ac:chgData name="yemilie goldberg" userId="ada8b53777c0c052" providerId="LiveId" clId="{D420AF42-FA67-4CEA-AE4D-2607A9036799}" dt="2020-08-09T22:08:16.626" v="2935"/>
          <ac:spMkLst>
            <pc:docMk/>
            <pc:sldMk cId="2970119602" sldId="278"/>
            <ac:spMk id="11" creationId="{B2C0ABA8-4411-47E6-BD05-21E7849A1CBE}"/>
          </ac:spMkLst>
        </pc:spChg>
        <pc:grpChg chg="add mod">
          <ac:chgData name="yemilie goldberg" userId="ada8b53777c0c052" providerId="LiveId" clId="{D420AF42-FA67-4CEA-AE4D-2607A9036799}" dt="2020-08-09T22:11:40.813" v="2976" actId="14100"/>
          <ac:grpSpMkLst>
            <pc:docMk/>
            <pc:sldMk cId="2970119602" sldId="278"/>
            <ac:grpSpMk id="7" creationId="{3E24FD52-AB6D-4A50-B995-48494F1EBD07}"/>
          </ac:grpSpMkLst>
        </pc:grpChg>
        <pc:graphicFrameChg chg="mod">
          <ac:chgData name="yemilie goldberg" userId="ada8b53777c0c052" providerId="LiveId" clId="{D420AF42-FA67-4CEA-AE4D-2607A9036799}" dt="2020-08-09T22:14:41.744" v="2995"/>
          <ac:graphicFrameMkLst>
            <pc:docMk/>
            <pc:sldMk cId="2970119602" sldId="278"/>
            <ac:graphicFrameMk id="4" creationId="{00000000-0000-0000-0000-000000000000}"/>
          </ac:graphicFrameMkLst>
        </pc:graphicFrameChg>
      </pc:sldChg>
      <pc:sldChg chg="delSp modSp">
        <pc:chgData name="yemilie goldberg" userId="ada8b53777c0c052" providerId="LiveId" clId="{D420AF42-FA67-4CEA-AE4D-2607A9036799}" dt="2020-08-06T20:16:15.407" v="2536" actId="14100"/>
        <pc:sldMkLst>
          <pc:docMk/>
          <pc:sldMk cId="3854479749" sldId="287"/>
        </pc:sldMkLst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3854479749" sldId="287"/>
            <ac:spMk id="4" creationId="{69FBE9D0-13C4-479F-80B6-3B36E0D76F21}"/>
          </ac:spMkLst>
        </pc:spChg>
        <pc:picChg chg="mod">
          <ac:chgData name="yemilie goldberg" userId="ada8b53777c0c052" providerId="LiveId" clId="{D420AF42-FA67-4CEA-AE4D-2607A9036799}" dt="2020-08-06T20:16:15.407" v="2536" actId="14100"/>
          <ac:picMkLst>
            <pc:docMk/>
            <pc:sldMk cId="3854479749" sldId="287"/>
            <ac:picMk id="35841" creationId="{00000000-0000-0000-0000-000000000000}"/>
          </ac:picMkLst>
        </pc:picChg>
      </pc:sldChg>
      <pc:sldChg chg="addSp delSp modSp add">
        <pc:chgData name="yemilie goldberg" userId="ada8b53777c0c052" providerId="LiveId" clId="{D420AF42-FA67-4CEA-AE4D-2607A9036799}" dt="2020-08-06T20:17:02.921" v="2546" actId="14100"/>
        <pc:sldMkLst>
          <pc:docMk/>
          <pc:sldMk cId="803929578" sldId="288"/>
        </pc:sldMkLst>
        <pc:spChg chg="del mod">
          <ac:chgData name="yemilie goldberg" userId="ada8b53777c0c052" providerId="LiveId" clId="{D420AF42-FA67-4CEA-AE4D-2607A9036799}" dt="2020-08-06T12:57:21.532" v="1966" actId="478"/>
          <ac:spMkLst>
            <pc:docMk/>
            <pc:sldMk cId="803929578" sldId="288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803929578" sldId="288"/>
            <ac:spMk id="5" creationId="{00000000-0000-0000-0000-000000000000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803929578" sldId="288"/>
            <ac:spMk id="6" creationId="{0F9D5769-5FD0-4B58-9D40-6542FAEAB0F1}"/>
          </ac:spMkLst>
        </pc:spChg>
        <pc:spChg chg="add del mod">
          <ac:chgData name="yemilie goldberg" userId="ada8b53777c0c052" providerId="LiveId" clId="{D420AF42-FA67-4CEA-AE4D-2607A9036799}" dt="2020-08-06T20:16:02.942" v="2534"/>
          <ac:spMkLst>
            <pc:docMk/>
            <pc:sldMk cId="803929578" sldId="288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803929578" sldId="288"/>
            <ac:spMk id="8" creationId="{C6E28669-3796-4C01-B3C1-2D95531A5E08}"/>
          </ac:spMkLst>
        </pc:spChg>
        <pc:picChg chg="mod">
          <ac:chgData name="yemilie goldberg" userId="ada8b53777c0c052" providerId="LiveId" clId="{D420AF42-FA67-4CEA-AE4D-2607A9036799}" dt="2020-08-06T20:17:02.921" v="2546" actId="14100"/>
          <ac:picMkLst>
            <pc:docMk/>
            <pc:sldMk cId="803929578" sldId="288"/>
            <ac:picMk id="15361" creationId="{00000000-0000-0000-0000-000000000000}"/>
          </ac:picMkLst>
        </pc:picChg>
      </pc:sldChg>
      <pc:sldChg chg="addSp delSp modSp add">
        <pc:chgData name="yemilie goldberg" userId="ada8b53777c0c052" providerId="LiveId" clId="{D420AF42-FA67-4CEA-AE4D-2607A9036799}" dt="2020-08-06T20:41:27.320" v="2687" actId="14100"/>
        <pc:sldMkLst>
          <pc:docMk/>
          <pc:sldMk cId="1867565169" sldId="289"/>
        </pc:sldMkLst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1867565169" sldId="289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1867565169" sldId="289"/>
            <ac:spMk id="5" creationId="{00000000-0000-0000-0000-000000000000}"/>
          </ac:spMkLst>
        </pc:spChg>
        <pc:spChg chg="add mod">
          <ac:chgData name="yemilie goldberg" userId="ada8b53777c0c052" providerId="LiveId" clId="{D420AF42-FA67-4CEA-AE4D-2607A9036799}" dt="2020-08-06T20:41:27.320" v="2687" actId="14100"/>
          <ac:spMkLst>
            <pc:docMk/>
            <pc:sldMk cId="1867565169" sldId="289"/>
            <ac:spMk id="6" creationId="{7ABC6C60-BF15-4F58-89B4-5D07F0AC7556}"/>
          </ac:spMkLst>
        </pc:spChg>
        <pc:spChg chg="mod">
          <ac:chgData name="yemilie goldberg" userId="ada8b53777c0c052" providerId="LiveId" clId="{D420AF42-FA67-4CEA-AE4D-2607A9036799}" dt="2020-08-06T20:28:27.902" v="2661" actId="2711"/>
          <ac:spMkLst>
            <pc:docMk/>
            <pc:sldMk cId="1867565169" sldId="289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1867565169" sldId="289"/>
            <ac:spMk id="8" creationId="{87FA3ACB-DFF0-4DCD-A36D-EEF9B0BF0441}"/>
          </ac:spMkLst>
        </pc:spChg>
        <pc:picChg chg="mod">
          <ac:chgData name="yemilie goldberg" userId="ada8b53777c0c052" providerId="LiveId" clId="{D420AF42-FA67-4CEA-AE4D-2607A9036799}" dt="2020-08-06T20:21:14.570" v="2605" actId="1076"/>
          <ac:picMkLst>
            <pc:docMk/>
            <pc:sldMk cId="1867565169" sldId="289"/>
            <ac:picMk id="15361" creationId="{00000000-0000-0000-0000-000000000000}"/>
          </ac:picMkLst>
        </pc:picChg>
      </pc:sldChg>
      <pc:sldChg chg="delSp modSp add">
        <pc:chgData name="yemilie goldberg" userId="ada8b53777c0c052" providerId="LiveId" clId="{D420AF42-FA67-4CEA-AE4D-2607A9036799}" dt="2020-08-06T20:28:36.989" v="2662" actId="2711"/>
        <pc:sldMkLst>
          <pc:docMk/>
          <pc:sldMk cId="2463182849" sldId="290"/>
        </pc:sldMkLst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2463182849" sldId="290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2463182849" sldId="290"/>
            <ac:spMk id="5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2463182849" sldId="290"/>
            <ac:spMk id="6" creationId="{7ABC6C60-BF15-4F58-89B4-5D07F0AC7556}"/>
          </ac:spMkLst>
        </pc:spChg>
        <pc:spChg chg="mod">
          <ac:chgData name="yemilie goldberg" userId="ada8b53777c0c052" providerId="LiveId" clId="{D420AF42-FA67-4CEA-AE4D-2607A9036799}" dt="2020-08-06T20:28:36.989" v="2662" actId="2711"/>
          <ac:spMkLst>
            <pc:docMk/>
            <pc:sldMk cId="2463182849" sldId="290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2463182849" sldId="290"/>
            <ac:spMk id="8" creationId="{E31449DE-E8A9-49B5-9925-386C1F8E5655}"/>
          </ac:spMkLst>
        </pc:spChg>
        <pc:picChg chg="mod">
          <ac:chgData name="yemilie goldberg" userId="ada8b53777c0c052" providerId="LiveId" clId="{D420AF42-FA67-4CEA-AE4D-2607A9036799}" dt="2020-08-06T20:21:33.013" v="2610" actId="14100"/>
          <ac:picMkLst>
            <pc:docMk/>
            <pc:sldMk cId="2463182849" sldId="290"/>
            <ac:picMk id="15361" creationId="{00000000-0000-0000-0000-000000000000}"/>
          </ac:picMkLst>
        </pc:picChg>
      </pc:sldChg>
      <pc:sldChg chg="delSp modSp add">
        <pc:chgData name="yemilie goldberg" userId="ada8b53777c0c052" providerId="LiveId" clId="{D420AF42-FA67-4CEA-AE4D-2607A9036799}" dt="2020-08-06T20:28:51.297" v="2664" actId="2711"/>
        <pc:sldMkLst>
          <pc:docMk/>
          <pc:sldMk cId="3152231629" sldId="291"/>
        </pc:sldMkLst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152231629" sldId="291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152231629" sldId="291"/>
            <ac:spMk id="5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152231629" sldId="291"/>
            <ac:spMk id="6" creationId="{7ABC6C60-BF15-4F58-89B4-5D07F0AC7556}"/>
          </ac:spMkLst>
        </pc:spChg>
        <pc:spChg chg="mod">
          <ac:chgData name="yemilie goldberg" userId="ada8b53777c0c052" providerId="LiveId" clId="{D420AF42-FA67-4CEA-AE4D-2607A9036799}" dt="2020-08-06T20:28:51.297" v="2664" actId="2711"/>
          <ac:spMkLst>
            <pc:docMk/>
            <pc:sldMk cId="3152231629" sldId="291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3152231629" sldId="291"/>
            <ac:spMk id="8" creationId="{D292A143-D3E5-4CC7-8D01-3A4DE85D5CF8}"/>
          </ac:spMkLst>
        </pc:spChg>
        <pc:picChg chg="mod">
          <ac:chgData name="yemilie goldberg" userId="ada8b53777c0c052" providerId="LiveId" clId="{D420AF42-FA67-4CEA-AE4D-2607A9036799}" dt="2020-08-06T20:21:44.402" v="2613" actId="14100"/>
          <ac:picMkLst>
            <pc:docMk/>
            <pc:sldMk cId="3152231629" sldId="291"/>
            <ac:picMk id="15361" creationId="{00000000-0000-0000-0000-000000000000}"/>
          </ac:picMkLst>
        </pc:picChg>
      </pc:sldChg>
      <pc:sldChg chg="delSp modSp add">
        <pc:chgData name="yemilie goldberg" userId="ada8b53777c0c052" providerId="LiveId" clId="{D420AF42-FA67-4CEA-AE4D-2607A9036799}" dt="2020-08-06T20:29:18.265" v="2668" actId="255"/>
        <pc:sldMkLst>
          <pc:docMk/>
          <pc:sldMk cId="3298552242" sldId="292"/>
        </pc:sldMkLst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298552242" sldId="292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298552242" sldId="292"/>
            <ac:spMk id="5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298552242" sldId="292"/>
            <ac:spMk id="6" creationId="{7ABC6C60-BF15-4F58-89B4-5D07F0AC7556}"/>
          </ac:spMkLst>
        </pc:spChg>
        <pc:spChg chg="mod">
          <ac:chgData name="yemilie goldberg" userId="ada8b53777c0c052" providerId="LiveId" clId="{D420AF42-FA67-4CEA-AE4D-2607A9036799}" dt="2020-08-06T20:29:18.265" v="2668" actId="255"/>
          <ac:spMkLst>
            <pc:docMk/>
            <pc:sldMk cId="3298552242" sldId="292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3298552242" sldId="292"/>
            <ac:spMk id="8" creationId="{45B577A9-00A9-45ED-8D52-72BE4666E8D0}"/>
          </ac:spMkLst>
        </pc:spChg>
        <pc:picChg chg="mod">
          <ac:chgData name="yemilie goldberg" userId="ada8b53777c0c052" providerId="LiveId" clId="{D420AF42-FA67-4CEA-AE4D-2607A9036799}" dt="2020-08-06T20:29:06.213" v="2666" actId="1076"/>
          <ac:picMkLst>
            <pc:docMk/>
            <pc:sldMk cId="3298552242" sldId="292"/>
            <ac:picMk id="15361" creationId="{00000000-0000-0000-0000-000000000000}"/>
          </ac:picMkLst>
        </pc:picChg>
      </pc:sldChg>
      <pc:sldChg chg="modSp add del">
        <pc:chgData name="yemilie goldberg" userId="ada8b53777c0c052" providerId="LiveId" clId="{D420AF42-FA67-4CEA-AE4D-2607A9036799}" dt="2020-07-15T17:32:21.925" v="1739" actId="2696"/>
        <pc:sldMkLst>
          <pc:docMk/>
          <pc:sldMk cId="3919208900" sldId="293"/>
        </pc:sldMkLst>
        <pc:spChg chg="mod">
          <ac:chgData name="yemilie goldberg" userId="ada8b53777c0c052" providerId="LiveId" clId="{D420AF42-FA67-4CEA-AE4D-2607A9036799}" dt="2020-07-14T14:51:26.695" v="771" actId="20577"/>
          <ac:spMkLst>
            <pc:docMk/>
            <pc:sldMk cId="3919208900" sldId="293"/>
            <ac:spMk id="6" creationId="{7ABC6C60-BF15-4F58-89B4-5D07F0AC7556}"/>
          </ac:spMkLst>
        </pc:spChg>
        <pc:spChg chg="mod">
          <ac:chgData name="yemilie goldberg" userId="ada8b53777c0c052" providerId="LiveId" clId="{D420AF42-FA67-4CEA-AE4D-2607A9036799}" dt="2020-07-14T14:50:49.318" v="746" actId="20577"/>
          <ac:spMkLst>
            <pc:docMk/>
            <pc:sldMk cId="3919208900" sldId="293"/>
            <ac:spMk id="7" creationId="{983A0572-BB9D-4BF4-A1CD-2A2DCC42A2D5}"/>
          </ac:spMkLst>
        </pc:spChg>
      </pc:sldChg>
      <pc:sldChg chg="delSp modSp add">
        <pc:chgData name="yemilie goldberg" userId="ada8b53777c0c052" providerId="LiveId" clId="{D420AF42-FA67-4CEA-AE4D-2607A9036799}" dt="2020-08-06T20:29:29.499" v="2670" actId="255"/>
        <pc:sldMkLst>
          <pc:docMk/>
          <pc:sldMk cId="779035004" sldId="294"/>
        </pc:sldMkLst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779035004" sldId="294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779035004" sldId="294"/>
            <ac:spMk id="5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779035004" sldId="294"/>
            <ac:spMk id="6" creationId="{7ABC6C60-BF15-4F58-89B4-5D07F0AC7556}"/>
          </ac:spMkLst>
        </pc:spChg>
        <pc:spChg chg="mod">
          <ac:chgData name="yemilie goldberg" userId="ada8b53777c0c052" providerId="LiveId" clId="{D420AF42-FA67-4CEA-AE4D-2607A9036799}" dt="2020-08-06T20:29:29.499" v="2670" actId="255"/>
          <ac:spMkLst>
            <pc:docMk/>
            <pc:sldMk cId="779035004" sldId="294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779035004" sldId="294"/>
            <ac:spMk id="8" creationId="{3104E507-7DAF-405B-B906-4BF05FFD057F}"/>
          </ac:spMkLst>
        </pc:spChg>
        <pc:picChg chg="mod">
          <ac:chgData name="yemilie goldberg" userId="ada8b53777c0c052" providerId="LiveId" clId="{D420AF42-FA67-4CEA-AE4D-2607A9036799}" dt="2020-08-06T20:22:11.652" v="2621" actId="14100"/>
          <ac:picMkLst>
            <pc:docMk/>
            <pc:sldMk cId="779035004" sldId="294"/>
            <ac:picMk id="15361" creationId="{00000000-0000-0000-0000-000000000000}"/>
          </ac:picMkLst>
        </pc:picChg>
      </pc:sldChg>
      <pc:sldChg chg="delSp modSp add">
        <pc:chgData name="yemilie goldberg" userId="ada8b53777c0c052" providerId="LiveId" clId="{D420AF42-FA67-4CEA-AE4D-2607A9036799}" dt="2020-08-06T20:28:18.951" v="2660" actId="14100"/>
        <pc:sldMkLst>
          <pc:docMk/>
          <pc:sldMk cId="3772165530" sldId="295"/>
        </pc:sldMkLst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772165530" sldId="295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772165530" sldId="295"/>
            <ac:spMk id="5" creationId="{00000000-0000-0000-0000-000000000000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3772165530" sldId="295"/>
            <ac:spMk id="6" creationId="{765DE939-D352-4FF7-BE5B-3EE18DF5C668}"/>
          </ac:spMkLst>
        </pc:spChg>
        <pc:spChg chg="mod">
          <ac:chgData name="yemilie goldberg" userId="ada8b53777c0c052" providerId="LiveId" clId="{D420AF42-FA67-4CEA-AE4D-2607A9036799}" dt="2020-08-06T20:28:18.951" v="2660" actId="14100"/>
          <ac:spMkLst>
            <pc:docMk/>
            <pc:sldMk cId="3772165530" sldId="295"/>
            <ac:spMk id="7" creationId="{983A0572-BB9D-4BF4-A1CD-2A2DCC42A2D5}"/>
          </ac:spMkLst>
        </pc:spChg>
        <pc:picChg chg="mod">
          <ac:chgData name="yemilie goldberg" userId="ada8b53777c0c052" providerId="LiveId" clId="{D420AF42-FA67-4CEA-AE4D-2607A9036799}" dt="2020-08-06T20:20:40.833" v="2599" actId="14100"/>
          <ac:picMkLst>
            <pc:docMk/>
            <pc:sldMk cId="3772165530" sldId="295"/>
            <ac:picMk id="15361" creationId="{00000000-0000-0000-0000-000000000000}"/>
          </ac:picMkLst>
        </pc:picChg>
      </pc:sldChg>
      <pc:sldChg chg="addSp delSp modSp add">
        <pc:chgData name="yemilie goldberg" userId="ada8b53777c0c052" providerId="LiveId" clId="{D420AF42-FA67-4CEA-AE4D-2607A9036799}" dt="2020-08-09T21:11:11.049" v="2868" actId="20577"/>
        <pc:sldMkLst>
          <pc:docMk/>
          <pc:sldMk cId="3206004382" sldId="296"/>
        </pc:sldMkLst>
        <pc:spChg chg="del mod">
          <ac:chgData name="yemilie goldberg" userId="ada8b53777c0c052" providerId="LiveId" clId="{D420AF42-FA67-4CEA-AE4D-2607A9036799}" dt="2020-08-06T12:57:26.951" v="1967" actId="478"/>
          <ac:spMkLst>
            <pc:docMk/>
            <pc:sldMk cId="3206004382" sldId="296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206004382" sldId="296"/>
            <ac:spMk id="5" creationId="{00000000-0000-0000-0000-000000000000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3206004382" sldId="296"/>
            <ac:spMk id="6" creationId="{606BB3A0-4D3A-44E7-B542-1EA76E4AE895}"/>
          </ac:spMkLst>
        </pc:spChg>
        <pc:spChg chg="mod">
          <ac:chgData name="yemilie goldberg" userId="ada8b53777c0c052" providerId="LiveId" clId="{D420AF42-FA67-4CEA-AE4D-2607A9036799}" dt="2020-08-09T21:11:11.049" v="2868" actId="20577"/>
          <ac:spMkLst>
            <pc:docMk/>
            <pc:sldMk cId="3206004382" sldId="296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3206004382" sldId="296"/>
            <ac:spMk id="8" creationId="{9F35A01D-99E9-49BB-A1D9-D9031AE90468}"/>
          </ac:spMkLst>
        </pc:spChg>
        <pc:picChg chg="mod">
          <ac:chgData name="yemilie goldberg" userId="ada8b53777c0c052" providerId="LiveId" clId="{D420AF42-FA67-4CEA-AE4D-2607A9036799}" dt="2020-08-06T20:17:19.447" v="2551" actId="14100"/>
          <ac:picMkLst>
            <pc:docMk/>
            <pc:sldMk cId="3206004382" sldId="296"/>
            <ac:picMk id="15361" creationId="{00000000-0000-0000-0000-000000000000}"/>
          </ac:picMkLst>
        </pc:picChg>
      </pc:sldChg>
      <pc:sldChg chg="addSp delSp modSp add">
        <pc:chgData name="yemilie goldberg" userId="ada8b53777c0c052" providerId="LiveId" clId="{D420AF42-FA67-4CEA-AE4D-2607A9036799}" dt="2020-08-06T20:17:55.427" v="2558" actId="14100"/>
        <pc:sldMkLst>
          <pc:docMk/>
          <pc:sldMk cId="1182167092" sldId="297"/>
        </pc:sldMkLst>
        <pc:spChg chg="del mod">
          <ac:chgData name="yemilie goldberg" userId="ada8b53777c0c052" providerId="LiveId" clId="{D420AF42-FA67-4CEA-AE4D-2607A9036799}" dt="2020-08-06T12:57:42.664" v="1973" actId="478"/>
          <ac:spMkLst>
            <pc:docMk/>
            <pc:sldMk cId="1182167092" sldId="297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1182167092" sldId="297"/>
            <ac:spMk id="5" creationId="{00000000-0000-0000-0000-000000000000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1182167092" sldId="297"/>
            <ac:spMk id="6" creationId="{29B5F111-8F60-4BC0-A15E-1DF5D834B4C5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1182167092" sldId="297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1182167092" sldId="297"/>
            <ac:spMk id="8" creationId="{FD3B3D0B-1463-45B8-A2B8-8D8B68BC6A43}"/>
          </ac:spMkLst>
        </pc:spChg>
        <pc:picChg chg="add del mod">
          <ac:chgData name="yemilie goldberg" userId="ada8b53777c0c052" providerId="LiveId" clId="{D420AF42-FA67-4CEA-AE4D-2607A9036799}" dt="2020-08-06T20:17:55.427" v="2558" actId="14100"/>
          <ac:picMkLst>
            <pc:docMk/>
            <pc:sldMk cId="1182167092" sldId="297"/>
            <ac:picMk id="15361" creationId="{00000000-0000-0000-0000-000000000000}"/>
          </ac:picMkLst>
        </pc:picChg>
      </pc:sldChg>
      <pc:sldChg chg="addSp delSp modSp add del">
        <pc:chgData name="yemilie goldberg" userId="ada8b53777c0c052" providerId="LiveId" clId="{D420AF42-FA67-4CEA-AE4D-2607A9036799}" dt="2020-08-06T15:28:24.929" v="2085" actId="2696"/>
        <pc:sldMkLst>
          <pc:docMk/>
          <pc:sldMk cId="1955343102" sldId="298"/>
        </pc:sldMkLst>
        <pc:spChg chg="del mod">
          <ac:chgData name="yemilie goldberg" userId="ada8b53777c0c052" providerId="LiveId" clId="{D420AF42-FA67-4CEA-AE4D-2607A9036799}" dt="2020-08-06T12:57:48.095" v="1974" actId="478"/>
          <ac:spMkLst>
            <pc:docMk/>
            <pc:sldMk cId="1955343102" sldId="298"/>
            <ac:spMk id="2" creationId="{00000000-0000-0000-0000-000000000000}"/>
          </ac:spMkLst>
        </pc:spChg>
        <pc:spChg chg="add del">
          <ac:chgData name="yemilie goldberg" userId="ada8b53777c0c052" providerId="LiveId" clId="{D420AF42-FA67-4CEA-AE4D-2607A9036799}" dt="2020-07-14T15:41:22.803" v="977"/>
          <ac:spMkLst>
            <pc:docMk/>
            <pc:sldMk cId="1955343102" sldId="298"/>
            <ac:spMk id="3" creationId="{988BAFF1-5BC2-437C-9781-1D0A6800FB4A}"/>
          </ac:spMkLst>
        </pc:spChg>
        <pc:spChg chg="add">
          <ac:chgData name="yemilie goldberg" userId="ada8b53777c0c052" providerId="LiveId" clId="{D420AF42-FA67-4CEA-AE4D-2607A9036799}" dt="2020-08-06T13:00:03.158" v="1994"/>
          <ac:spMkLst>
            <pc:docMk/>
            <pc:sldMk cId="1955343102" sldId="298"/>
            <ac:spMk id="6" creationId="{14929613-ED05-4B97-A952-41CFDA5749D2}"/>
          </ac:spMkLst>
        </pc:spChg>
        <pc:spChg chg="mod">
          <ac:chgData name="yemilie goldberg" userId="ada8b53777c0c052" providerId="LiveId" clId="{D420AF42-FA67-4CEA-AE4D-2607A9036799}" dt="2020-08-06T12:41:19.301" v="1826" actId="20577"/>
          <ac:spMkLst>
            <pc:docMk/>
            <pc:sldMk cId="1955343102" sldId="298"/>
            <ac:spMk id="7" creationId="{983A0572-BB9D-4BF4-A1CD-2A2DCC42A2D5}"/>
          </ac:spMkLst>
        </pc:spChg>
      </pc:sldChg>
      <pc:sldChg chg="modSp add del">
        <pc:chgData name="yemilie goldberg" userId="ada8b53777c0c052" providerId="LiveId" clId="{D420AF42-FA67-4CEA-AE4D-2607A9036799}" dt="2020-08-06T12:50:35.806" v="1858" actId="2696"/>
        <pc:sldMkLst>
          <pc:docMk/>
          <pc:sldMk cId="3688593065" sldId="299"/>
        </pc:sldMkLst>
        <pc:spChg chg="mod">
          <ac:chgData name="yemilie goldberg" userId="ada8b53777c0c052" providerId="LiveId" clId="{D420AF42-FA67-4CEA-AE4D-2607A9036799}" dt="2020-07-14T15:44:32.379" v="1090" actId="6549"/>
          <ac:spMkLst>
            <pc:docMk/>
            <pc:sldMk cId="3688593065" sldId="299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7-14T15:44:26.822" v="1089" actId="20577"/>
          <ac:spMkLst>
            <pc:docMk/>
            <pc:sldMk cId="3688593065" sldId="299"/>
            <ac:spMk id="7" creationId="{983A0572-BB9D-4BF4-A1CD-2A2DCC42A2D5}"/>
          </ac:spMkLst>
        </pc:spChg>
      </pc:sldChg>
      <pc:sldChg chg="addSp delSp modSp add">
        <pc:chgData name="yemilie goldberg" userId="ada8b53777c0c052" providerId="LiveId" clId="{D420AF42-FA67-4CEA-AE4D-2607A9036799}" dt="2020-08-06T20:26:13.497" v="2644" actId="14100"/>
        <pc:sldMkLst>
          <pc:docMk/>
          <pc:sldMk cId="2852216535" sldId="300"/>
        </pc:sldMkLst>
        <pc:spChg chg="del mod">
          <ac:chgData name="yemilie goldberg" userId="ada8b53777c0c052" providerId="LiveId" clId="{D420AF42-FA67-4CEA-AE4D-2607A9036799}" dt="2020-08-06T12:58:44.619" v="1982"/>
          <ac:spMkLst>
            <pc:docMk/>
            <pc:sldMk cId="2852216535" sldId="300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2852216535" sldId="300"/>
            <ac:spMk id="5" creationId="{00000000-0000-0000-0000-000000000000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2852216535" sldId="300"/>
            <ac:spMk id="6" creationId="{F3ACB99B-2CF5-4C77-ACA8-B237E394E27B}"/>
          </ac:spMkLst>
        </pc:spChg>
        <pc:spChg chg="mod">
          <ac:chgData name="yemilie goldberg" userId="ada8b53777c0c052" providerId="LiveId" clId="{D420AF42-FA67-4CEA-AE4D-2607A9036799}" dt="2020-08-06T20:26:13.497" v="2644" actId="14100"/>
          <ac:spMkLst>
            <pc:docMk/>
            <pc:sldMk cId="2852216535" sldId="300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2852216535" sldId="300"/>
            <ac:spMk id="8" creationId="{E1431653-6787-44B3-8C0C-FE581938761F}"/>
          </ac:spMkLst>
        </pc:spChg>
        <pc:picChg chg="add del mod">
          <ac:chgData name="yemilie goldberg" userId="ada8b53777c0c052" providerId="LiveId" clId="{D420AF42-FA67-4CEA-AE4D-2607A9036799}" dt="2020-08-06T20:18:52.215" v="2574" actId="14100"/>
          <ac:picMkLst>
            <pc:docMk/>
            <pc:sldMk cId="2852216535" sldId="300"/>
            <ac:picMk id="15361" creationId="{00000000-0000-0000-0000-000000000000}"/>
          </ac:picMkLst>
        </pc:picChg>
      </pc:sldChg>
      <pc:sldChg chg="addSp delSp modSp add">
        <pc:chgData name="yemilie goldberg" userId="ada8b53777c0c052" providerId="LiveId" clId="{D420AF42-FA67-4CEA-AE4D-2607A9036799}" dt="2020-08-09T21:30:52.958" v="2930" actId="20577"/>
        <pc:sldMkLst>
          <pc:docMk/>
          <pc:sldMk cId="2574398829" sldId="301"/>
        </pc:sldMkLst>
        <pc:spChg chg="del">
          <ac:chgData name="yemilie goldberg" userId="ada8b53777c0c052" providerId="LiveId" clId="{D420AF42-FA67-4CEA-AE4D-2607A9036799}" dt="2020-08-06T12:58:58.206" v="1984"/>
          <ac:spMkLst>
            <pc:docMk/>
            <pc:sldMk cId="2574398829" sldId="301"/>
            <ac:spMk id="2" creationId="{00000000-0000-0000-0000-000000000000}"/>
          </ac:spMkLst>
        </pc:spChg>
        <pc:spChg chg="add del">
          <ac:chgData name="yemilie goldberg" userId="ada8b53777c0c052" providerId="LiveId" clId="{D420AF42-FA67-4CEA-AE4D-2607A9036799}" dt="2020-07-14T15:53:56.696" v="1198"/>
          <ac:spMkLst>
            <pc:docMk/>
            <pc:sldMk cId="2574398829" sldId="301"/>
            <ac:spMk id="3" creationId="{5016A264-D024-4B41-B301-65265C8D0B1C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2574398829" sldId="301"/>
            <ac:spMk id="5" creationId="{00000000-0000-0000-0000-000000000000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2574398829" sldId="301"/>
            <ac:spMk id="6" creationId="{65FF8545-48D2-472B-8756-EEA45B4A4307}"/>
          </ac:spMkLst>
        </pc:spChg>
        <pc:spChg chg="mod">
          <ac:chgData name="yemilie goldberg" userId="ada8b53777c0c052" providerId="LiveId" clId="{D420AF42-FA67-4CEA-AE4D-2607A9036799}" dt="2020-08-09T21:30:52.958" v="2930" actId="20577"/>
          <ac:spMkLst>
            <pc:docMk/>
            <pc:sldMk cId="2574398829" sldId="301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2574398829" sldId="301"/>
            <ac:spMk id="8" creationId="{B5429DB1-8F7E-4E59-8198-C1BB866AB89A}"/>
          </ac:spMkLst>
        </pc:spChg>
        <pc:picChg chg="mod">
          <ac:chgData name="yemilie goldberg" userId="ada8b53777c0c052" providerId="LiveId" clId="{D420AF42-FA67-4CEA-AE4D-2607A9036799}" dt="2020-08-06T20:19:09.987" v="2578" actId="14100"/>
          <ac:picMkLst>
            <pc:docMk/>
            <pc:sldMk cId="2574398829" sldId="301"/>
            <ac:picMk id="15361" creationId="{00000000-0000-0000-0000-000000000000}"/>
          </ac:picMkLst>
        </pc:picChg>
      </pc:sldChg>
      <pc:sldChg chg="addSp delSp modSp add">
        <pc:chgData name="yemilie goldberg" userId="ada8b53777c0c052" providerId="LiveId" clId="{D420AF42-FA67-4CEA-AE4D-2607A9036799}" dt="2020-08-06T20:26:38.770" v="2649" actId="20577"/>
        <pc:sldMkLst>
          <pc:docMk/>
          <pc:sldMk cId="3699018450" sldId="302"/>
        </pc:sldMkLst>
        <pc:spChg chg="del">
          <ac:chgData name="yemilie goldberg" userId="ada8b53777c0c052" providerId="LiveId" clId="{D420AF42-FA67-4CEA-AE4D-2607A9036799}" dt="2020-08-06T12:59:03.647" v="1985"/>
          <ac:spMkLst>
            <pc:docMk/>
            <pc:sldMk cId="3699018450" sldId="302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699018450" sldId="302"/>
            <ac:spMk id="5" creationId="{00000000-0000-0000-0000-000000000000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3699018450" sldId="302"/>
            <ac:spMk id="6" creationId="{EA15EBB6-ADCB-4D45-940F-FD7C6F2A5E51}"/>
          </ac:spMkLst>
        </pc:spChg>
        <pc:spChg chg="mod">
          <ac:chgData name="yemilie goldberg" userId="ada8b53777c0c052" providerId="LiveId" clId="{D420AF42-FA67-4CEA-AE4D-2607A9036799}" dt="2020-08-06T20:26:38.770" v="2649" actId="20577"/>
          <ac:spMkLst>
            <pc:docMk/>
            <pc:sldMk cId="3699018450" sldId="302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3699018450" sldId="302"/>
            <ac:spMk id="8" creationId="{5291393D-F263-4CAB-AA03-FAC27F0D0438}"/>
          </ac:spMkLst>
        </pc:spChg>
        <pc:picChg chg="mod">
          <ac:chgData name="yemilie goldberg" userId="ada8b53777c0c052" providerId="LiveId" clId="{D420AF42-FA67-4CEA-AE4D-2607A9036799}" dt="2020-08-06T20:19:24.839" v="2582" actId="14100"/>
          <ac:picMkLst>
            <pc:docMk/>
            <pc:sldMk cId="3699018450" sldId="302"/>
            <ac:picMk id="15361" creationId="{00000000-0000-0000-0000-000000000000}"/>
          </ac:picMkLst>
        </pc:picChg>
      </pc:sldChg>
      <pc:sldChg chg="addSp delSp modSp add">
        <pc:chgData name="yemilie goldberg" userId="ada8b53777c0c052" providerId="LiveId" clId="{D420AF42-FA67-4CEA-AE4D-2607A9036799}" dt="2020-08-06T20:27:01.185" v="2653" actId="14100"/>
        <pc:sldMkLst>
          <pc:docMk/>
          <pc:sldMk cId="960834681" sldId="303"/>
        </pc:sldMkLst>
        <pc:spChg chg="del mod">
          <ac:chgData name="yemilie goldberg" userId="ada8b53777c0c052" providerId="LiveId" clId="{D420AF42-FA67-4CEA-AE4D-2607A9036799}" dt="2020-08-06T12:59:11.330" v="1987"/>
          <ac:spMkLst>
            <pc:docMk/>
            <pc:sldMk cId="960834681" sldId="303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960834681" sldId="303"/>
            <ac:spMk id="5" creationId="{00000000-0000-0000-0000-000000000000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960834681" sldId="303"/>
            <ac:spMk id="6" creationId="{7B6D4835-8586-476E-9F56-3788988E54B0}"/>
          </ac:spMkLst>
        </pc:spChg>
        <pc:spChg chg="mod">
          <ac:chgData name="yemilie goldberg" userId="ada8b53777c0c052" providerId="LiveId" clId="{D420AF42-FA67-4CEA-AE4D-2607A9036799}" dt="2020-08-06T20:27:01.185" v="2653" actId="14100"/>
          <ac:spMkLst>
            <pc:docMk/>
            <pc:sldMk cId="960834681" sldId="303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960834681" sldId="303"/>
            <ac:spMk id="8" creationId="{DD0C30CB-99C8-42DF-B139-B143C71B7194}"/>
          </ac:spMkLst>
        </pc:spChg>
        <pc:picChg chg="mod">
          <ac:chgData name="yemilie goldberg" userId="ada8b53777c0c052" providerId="LiveId" clId="{D420AF42-FA67-4CEA-AE4D-2607A9036799}" dt="2020-08-06T20:19:37.913" v="2585" actId="14100"/>
          <ac:picMkLst>
            <pc:docMk/>
            <pc:sldMk cId="960834681" sldId="303"/>
            <ac:picMk id="15361" creationId="{00000000-0000-0000-0000-000000000000}"/>
          </ac:picMkLst>
        </pc:picChg>
      </pc:sldChg>
      <pc:sldChg chg="addSp delSp modSp add">
        <pc:chgData name="yemilie goldberg" userId="ada8b53777c0c052" providerId="LiveId" clId="{D420AF42-FA67-4CEA-AE4D-2607A9036799}" dt="2020-08-06T20:27:13.358" v="2655" actId="14100"/>
        <pc:sldMkLst>
          <pc:docMk/>
          <pc:sldMk cId="3009718960" sldId="304"/>
        </pc:sldMkLst>
        <pc:spChg chg="del">
          <ac:chgData name="yemilie goldberg" userId="ada8b53777c0c052" providerId="LiveId" clId="{D420AF42-FA67-4CEA-AE4D-2607A9036799}" dt="2020-08-06T12:59:16.296" v="1988"/>
          <ac:spMkLst>
            <pc:docMk/>
            <pc:sldMk cId="3009718960" sldId="304"/>
            <ac:spMk id="2" creationId="{00000000-0000-0000-0000-000000000000}"/>
          </ac:spMkLst>
        </pc:spChg>
        <pc:spChg chg="add mod">
          <ac:chgData name="yemilie goldberg" userId="ada8b53777c0c052" providerId="LiveId" clId="{D420AF42-FA67-4CEA-AE4D-2607A9036799}" dt="2020-08-06T20:27:13.358" v="2655" actId="14100"/>
          <ac:spMkLst>
            <pc:docMk/>
            <pc:sldMk cId="3009718960" sldId="304"/>
            <ac:spMk id="3" creationId="{B60E8F81-115E-4388-A76B-BFF68764B237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009718960" sldId="304"/>
            <ac:spMk id="5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009718960" sldId="304"/>
            <ac:spMk id="7" creationId="{983A0572-BB9D-4BF4-A1CD-2A2DCC42A2D5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3009718960" sldId="304"/>
            <ac:spMk id="8" creationId="{4608F1E6-D92A-4CEC-AF6D-9CFC3E8E112B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3009718960" sldId="304"/>
            <ac:spMk id="9" creationId="{F3DE442A-21DC-4806-911A-4B48F5764A39}"/>
          </ac:spMkLst>
        </pc:spChg>
        <pc:picChg chg="mod">
          <ac:chgData name="yemilie goldberg" userId="ada8b53777c0c052" providerId="LiveId" clId="{D420AF42-FA67-4CEA-AE4D-2607A9036799}" dt="2020-08-06T20:19:57.090" v="2591" actId="14100"/>
          <ac:picMkLst>
            <pc:docMk/>
            <pc:sldMk cId="3009718960" sldId="304"/>
            <ac:picMk id="15361" creationId="{00000000-0000-0000-0000-000000000000}"/>
          </ac:picMkLst>
        </pc:picChg>
      </pc:sldChg>
      <pc:sldChg chg="addSp delSp modSp">
        <pc:chgData name="yemilie goldberg" userId="ada8b53777c0c052" providerId="LiveId" clId="{D420AF42-FA67-4CEA-AE4D-2607A9036799}" dt="2020-08-06T20:27:32.513" v="2658" actId="20577"/>
        <pc:sldMkLst>
          <pc:docMk/>
          <pc:sldMk cId="1016058684" sldId="305"/>
        </pc:sldMkLst>
        <pc:spChg chg="del">
          <ac:chgData name="yemilie goldberg" userId="ada8b53777c0c052" providerId="LiveId" clId="{D420AF42-FA67-4CEA-AE4D-2607A9036799}" dt="2020-08-06T12:59:26.290" v="1989"/>
          <ac:spMkLst>
            <pc:docMk/>
            <pc:sldMk cId="1016058684" sldId="305"/>
            <ac:spMk id="2" creationId="{00000000-0000-0000-0000-000000000000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1016058684" sldId="305"/>
            <ac:spMk id="3" creationId="{ADD9A0E7-CE2B-4CBC-A720-89183C94DD64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1016058684" sldId="305"/>
            <ac:spMk id="5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27:32.513" v="2658" actId="20577"/>
          <ac:spMkLst>
            <pc:docMk/>
            <pc:sldMk cId="1016058684" sldId="305"/>
            <ac:spMk id="7" creationId="{983A0572-BB9D-4BF4-A1CD-2A2DCC42A2D5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1016058684" sldId="305"/>
            <ac:spMk id="8" creationId="{A0099D3A-0523-4FBA-9DD8-98257FD8F1FB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1016058684" sldId="305"/>
            <ac:spMk id="9" creationId="{5934EF6E-47AD-4E64-BFD4-F9DC32A6A4E0}"/>
          </ac:spMkLst>
        </pc:spChg>
        <pc:picChg chg="mod">
          <ac:chgData name="yemilie goldberg" userId="ada8b53777c0c052" providerId="LiveId" clId="{D420AF42-FA67-4CEA-AE4D-2607A9036799}" dt="2020-08-06T20:20:21.099" v="2595" actId="14100"/>
          <ac:picMkLst>
            <pc:docMk/>
            <pc:sldMk cId="1016058684" sldId="305"/>
            <ac:picMk id="15361" creationId="{00000000-0000-0000-0000-000000000000}"/>
          </ac:picMkLst>
        </pc:picChg>
      </pc:sldChg>
      <pc:sldChg chg="modSp add del">
        <pc:chgData name="yemilie goldberg" userId="ada8b53777c0c052" providerId="LiveId" clId="{D420AF42-FA67-4CEA-AE4D-2607A9036799}" dt="2020-07-14T18:55:49.433" v="1651" actId="2696"/>
        <pc:sldMkLst>
          <pc:docMk/>
          <pc:sldMk cId="4024189258" sldId="306"/>
        </pc:sldMkLst>
        <pc:spChg chg="mod">
          <ac:chgData name="yemilie goldberg" userId="ada8b53777c0c052" providerId="LiveId" clId="{D420AF42-FA67-4CEA-AE4D-2607A9036799}" dt="2020-07-14T18:55:30.385" v="1649" actId="1076"/>
          <ac:spMkLst>
            <pc:docMk/>
            <pc:sldMk cId="4024189258" sldId="306"/>
            <ac:spMk id="7" creationId="{983A0572-BB9D-4BF4-A1CD-2A2DCC42A2D5}"/>
          </ac:spMkLst>
        </pc:spChg>
      </pc:sldChg>
      <pc:sldChg chg="del">
        <pc:chgData name="yemilie goldberg" userId="ada8b53777c0c052" providerId="LiveId" clId="{D420AF42-FA67-4CEA-AE4D-2607A9036799}" dt="2020-07-14T18:51:15.797" v="1597" actId="2696"/>
        <pc:sldMkLst>
          <pc:docMk/>
          <pc:sldMk cId="0" sldId="307"/>
        </pc:sldMkLst>
      </pc:sldChg>
      <pc:sldChg chg="del">
        <pc:chgData name="yemilie goldberg" userId="ada8b53777c0c052" providerId="LiveId" clId="{D420AF42-FA67-4CEA-AE4D-2607A9036799}" dt="2020-07-14T18:25:37.609" v="1581" actId="2696"/>
        <pc:sldMkLst>
          <pc:docMk/>
          <pc:sldMk cId="2873385187" sldId="307"/>
        </pc:sldMkLst>
      </pc:sldChg>
      <pc:sldChg chg="addSp delSp modSp add">
        <pc:chgData name="yemilie goldberg" userId="ada8b53777c0c052" providerId="LiveId" clId="{D420AF42-FA67-4CEA-AE4D-2607A9036799}" dt="2020-08-06T20:29:51.658" v="2675" actId="14100"/>
        <pc:sldMkLst>
          <pc:docMk/>
          <pc:sldMk cId="3069324822" sldId="308"/>
        </pc:sldMkLst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069324822" sldId="308"/>
            <ac:spMk id="2" creationId="{00000000-0000-0000-0000-000000000000}"/>
          </ac:spMkLst>
        </pc:spChg>
        <pc:spChg chg="add mod">
          <ac:chgData name="yemilie goldberg" userId="ada8b53777c0c052" providerId="LiveId" clId="{D420AF42-FA67-4CEA-AE4D-2607A9036799}" dt="2020-08-06T20:29:51.658" v="2675" actId="14100"/>
          <ac:spMkLst>
            <pc:docMk/>
            <pc:sldMk cId="3069324822" sldId="308"/>
            <ac:spMk id="3" creationId="{5BA9C593-BF01-410B-9214-CD09F09F96F7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3069324822" sldId="308"/>
            <ac:spMk id="5" creationId="{00000000-0000-0000-0000-000000000000}"/>
          </ac:spMkLst>
        </pc:spChg>
        <pc:spChg chg="del mod">
          <ac:chgData name="yemilie goldberg" userId="ada8b53777c0c052" providerId="LiveId" clId="{D420AF42-FA67-4CEA-AE4D-2607A9036799}" dt="2020-07-14T18:50:02.922" v="1586"/>
          <ac:spMkLst>
            <pc:docMk/>
            <pc:sldMk cId="3069324822" sldId="308"/>
            <ac:spMk id="6" creationId="{7ABC6C60-BF15-4F58-89B4-5D07F0AC7556}"/>
          </ac:spMkLst>
        </pc:spChg>
        <pc:spChg chg="mod">
          <ac:chgData name="yemilie goldberg" userId="ada8b53777c0c052" providerId="LiveId" clId="{D420AF42-FA67-4CEA-AE4D-2607A9036799}" dt="2020-08-06T20:29:44.343" v="2672" actId="255"/>
          <ac:spMkLst>
            <pc:docMk/>
            <pc:sldMk cId="3069324822" sldId="308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3069324822" sldId="308"/>
            <ac:spMk id="8" creationId="{7CAACDC9-1F60-40C9-9352-532C10A91EB9}"/>
          </ac:spMkLst>
        </pc:spChg>
        <pc:picChg chg="mod">
          <ac:chgData name="yemilie goldberg" userId="ada8b53777c0c052" providerId="LiveId" clId="{D420AF42-FA67-4CEA-AE4D-2607A9036799}" dt="2020-08-06T20:22:28.281" v="2624" actId="14100"/>
          <ac:picMkLst>
            <pc:docMk/>
            <pc:sldMk cId="3069324822" sldId="308"/>
            <ac:picMk id="15361" creationId="{00000000-0000-0000-0000-000000000000}"/>
          </ac:picMkLst>
        </pc:picChg>
      </pc:sldChg>
      <pc:sldChg chg="addSp delSp modSp add">
        <pc:chgData name="yemilie goldberg" userId="ada8b53777c0c052" providerId="LiveId" clId="{D420AF42-FA67-4CEA-AE4D-2607A9036799}" dt="2020-08-06T20:46:24.123" v="2749" actId="255"/>
        <pc:sldMkLst>
          <pc:docMk/>
          <pc:sldMk cId="1725789560" sldId="309"/>
        </pc:sldMkLst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1725789560" sldId="309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46:24.123" v="2749" actId="255"/>
          <ac:spMkLst>
            <pc:docMk/>
            <pc:sldMk cId="1725789560" sldId="309"/>
            <ac:spMk id="3" creationId="{5BA9C593-BF01-410B-9214-CD09F09F96F7}"/>
          </ac:spMkLst>
        </pc:spChg>
        <pc:spChg chg="add del">
          <ac:chgData name="yemilie goldberg" userId="ada8b53777c0c052" providerId="LiveId" clId="{D420AF42-FA67-4CEA-AE4D-2607A9036799}" dt="2020-07-14T18:51:51.192" v="1605"/>
          <ac:spMkLst>
            <pc:docMk/>
            <pc:sldMk cId="1725789560" sldId="309"/>
            <ac:spMk id="4" creationId="{D3887114-E96E-4A73-8451-2C9A02D7A619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1725789560" sldId="309"/>
            <ac:spMk id="5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30:11.933" v="2679" actId="255"/>
          <ac:spMkLst>
            <pc:docMk/>
            <pc:sldMk cId="1725789560" sldId="309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1725789560" sldId="309"/>
            <ac:spMk id="8" creationId="{2A8A1DDC-BCFA-4630-9883-49BD876BB6C5}"/>
          </ac:spMkLst>
        </pc:spChg>
        <pc:picChg chg="mod">
          <ac:chgData name="yemilie goldberg" userId="ada8b53777c0c052" providerId="LiveId" clId="{D420AF42-FA67-4CEA-AE4D-2607A9036799}" dt="2020-08-06T20:22:41.034" v="2628" actId="14100"/>
          <ac:picMkLst>
            <pc:docMk/>
            <pc:sldMk cId="1725789560" sldId="309"/>
            <ac:picMk id="15361" creationId="{00000000-0000-0000-0000-000000000000}"/>
          </ac:picMkLst>
        </pc:picChg>
      </pc:sldChg>
      <pc:sldChg chg="addSp delSp modSp add">
        <pc:chgData name="yemilie goldberg" userId="ada8b53777c0c052" providerId="LiveId" clId="{D420AF42-FA67-4CEA-AE4D-2607A9036799}" dt="2020-08-06T20:25:24.528" v="2639" actId="14100"/>
        <pc:sldMkLst>
          <pc:docMk/>
          <pc:sldMk cId="109258805" sldId="310"/>
        </pc:sldMkLst>
        <pc:spChg chg="del mod">
          <ac:chgData name="yemilie goldberg" userId="ada8b53777c0c052" providerId="LiveId" clId="{D420AF42-FA67-4CEA-AE4D-2607A9036799}" dt="2020-08-06T12:57:31.250" v="1969" actId="478"/>
          <ac:spMkLst>
            <pc:docMk/>
            <pc:sldMk cId="109258805" sldId="310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109258805" sldId="310"/>
            <ac:spMk id="5" creationId="{00000000-0000-0000-0000-000000000000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109258805" sldId="310"/>
            <ac:spMk id="6" creationId="{BEE81B54-C437-4695-9C2C-10C40B8C14A2}"/>
          </ac:spMkLst>
        </pc:spChg>
        <pc:spChg chg="mod">
          <ac:chgData name="yemilie goldberg" userId="ada8b53777c0c052" providerId="LiveId" clId="{D420AF42-FA67-4CEA-AE4D-2607A9036799}" dt="2020-08-06T20:25:24.528" v="2639" actId="14100"/>
          <ac:spMkLst>
            <pc:docMk/>
            <pc:sldMk cId="109258805" sldId="310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109258805" sldId="310"/>
            <ac:spMk id="8" creationId="{77294D3D-C65F-4A49-8BDF-8C86C758AE51}"/>
          </ac:spMkLst>
        </pc:spChg>
        <pc:picChg chg="mod">
          <ac:chgData name="yemilie goldberg" userId="ada8b53777c0c052" providerId="LiveId" clId="{D420AF42-FA67-4CEA-AE4D-2607A9036799}" dt="2020-08-06T20:17:33.281" v="2553" actId="14100"/>
          <ac:picMkLst>
            <pc:docMk/>
            <pc:sldMk cId="109258805" sldId="310"/>
            <ac:picMk id="15361" creationId="{00000000-0000-0000-0000-000000000000}"/>
          </ac:picMkLst>
        </pc:picChg>
      </pc:sldChg>
      <pc:sldChg chg="addSp delSp modSp add">
        <pc:chgData name="yemilie goldberg" userId="ada8b53777c0c052" providerId="LiveId" clId="{D420AF42-FA67-4CEA-AE4D-2607A9036799}" dt="2020-08-09T21:24:05.218" v="2925" actId="20577"/>
        <pc:sldMkLst>
          <pc:docMk/>
          <pc:sldMk cId="2586264567" sldId="311"/>
        </pc:sldMkLst>
        <pc:spChg chg="del">
          <ac:chgData name="yemilie goldberg" userId="ada8b53777c0c052" providerId="LiveId" clId="{D420AF42-FA67-4CEA-AE4D-2607A9036799}" dt="2020-08-06T12:57:52.454" v="1975" actId="478"/>
          <ac:spMkLst>
            <pc:docMk/>
            <pc:sldMk cId="2586264567" sldId="311"/>
            <ac:spMk id="2" creationId="{00000000-0000-0000-0000-000000000000}"/>
          </ac:spMkLst>
        </pc:spChg>
        <pc:spChg chg="add del">
          <ac:chgData name="yemilie goldberg" userId="ada8b53777c0c052" providerId="LiveId" clId="{D420AF42-FA67-4CEA-AE4D-2607A9036799}" dt="2020-08-06T12:42:18.240" v="1830"/>
          <ac:spMkLst>
            <pc:docMk/>
            <pc:sldMk cId="2586264567" sldId="311"/>
            <ac:spMk id="3" creationId="{74AF104A-5F61-45F4-ACA3-6601DAE7A7AA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2586264567" sldId="311"/>
            <ac:spMk id="5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9T21:24:05.218" v="2925" actId="20577"/>
          <ac:spMkLst>
            <pc:docMk/>
            <pc:sldMk cId="2586264567" sldId="311"/>
            <ac:spMk id="7" creationId="{983A0572-BB9D-4BF4-A1CD-2A2DCC42A2D5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2586264567" sldId="311"/>
            <ac:spMk id="8" creationId="{C8CA50B1-77B9-40C3-8C03-22D776BD09A7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2586264567" sldId="311"/>
            <ac:spMk id="9" creationId="{66604D3B-F985-4558-8F57-D85C3E87CE7D}"/>
          </ac:spMkLst>
        </pc:spChg>
        <pc:spChg chg="add del mod">
          <ac:chgData name="yemilie goldberg" userId="ada8b53777c0c052" providerId="LiveId" clId="{D420AF42-FA67-4CEA-AE4D-2607A9036799}" dt="2020-08-06T19:52:11.358" v="2306"/>
          <ac:spMkLst>
            <pc:docMk/>
            <pc:sldMk cId="2586264567" sldId="311"/>
            <ac:spMk id="10" creationId="{413D1BA9-EAD1-4B4B-B865-F674A49696C5}"/>
          </ac:spMkLst>
        </pc:spChg>
        <pc:picChg chg="mod">
          <ac:chgData name="yemilie goldberg" userId="ada8b53777c0c052" providerId="LiveId" clId="{D420AF42-FA67-4CEA-AE4D-2607A9036799}" dt="2020-08-09T21:22:22.379" v="2869" actId="1076"/>
          <ac:picMkLst>
            <pc:docMk/>
            <pc:sldMk cId="2586264567" sldId="311"/>
            <ac:picMk id="15361" creationId="{00000000-0000-0000-0000-000000000000}"/>
          </ac:picMkLst>
        </pc:picChg>
      </pc:sldChg>
      <pc:sldChg chg="addSp delSp modSp add">
        <pc:chgData name="yemilie goldberg" userId="ada8b53777c0c052" providerId="LiveId" clId="{D420AF42-FA67-4CEA-AE4D-2607A9036799}" dt="2020-08-09T21:29:37.563" v="2929" actId="1036"/>
        <pc:sldMkLst>
          <pc:docMk/>
          <pc:sldMk cId="1109646398" sldId="312"/>
        </pc:sldMkLst>
        <pc:spChg chg="del">
          <ac:chgData name="yemilie goldberg" userId="ada8b53777c0c052" providerId="LiveId" clId="{D420AF42-FA67-4CEA-AE4D-2607A9036799}" dt="2020-08-06T12:58:31.434" v="1979"/>
          <ac:spMkLst>
            <pc:docMk/>
            <pc:sldMk cId="1109646398" sldId="312"/>
            <ac:spMk id="2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k cId="1109646398" sldId="312"/>
            <ac:spMk id="5" creationId="{00000000-0000-0000-0000-000000000000}"/>
          </ac:spMkLst>
        </pc:spChg>
        <pc:spChg chg="add mod">
          <ac:chgData name="yemilie goldberg" userId="ada8b53777c0c052" providerId="LiveId" clId="{D420AF42-FA67-4CEA-AE4D-2607A9036799}" dt="2020-08-06T20:16:02.942" v="2534"/>
          <ac:spMkLst>
            <pc:docMk/>
            <pc:sldMk cId="1109646398" sldId="312"/>
            <ac:spMk id="6" creationId="{6D498821-4C8E-4B65-9721-DF5A9F82570E}"/>
          </ac:spMkLst>
        </pc:spChg>
        <pc:spChg chg="mod">
          <ac:chgData name="yemilie goldberg" userId="ada8b53777c0c052" providerId="LiveId" clId="{D420AF42-FA67-4CEA-AE4D-2607A9036799}" dt="2020-08-09T21:27:57.029" v="2927" actId="20577"/>
          <ac:spMkLst>
            <pc:docMk/>
            <pc:sldMk cId="1109646398" sldId="312"/>
            <ac:spMk id="7" creationId="{983A0572-BB9D-4BF4-A1CD-2A2DCC42A2D5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1109646398" sldId="312"/>
            <ac:spMk id="8" creationId="{91FE1FAC-5E90-4E89-A6F2-157D37E0D81F}"/>
          </ac:spMkLst>
        </pc:spChg>
        <pc:picChg chg="mod">
          <ac:chgData name="yemilie goldberg" userId="ada8b53777c0c052" providerId="LiveId" clId="{D420AF42-FA67-4CEA-AE4D-2607A9036799}" dt="2020-08-09T21:29:37.563" v="2929" actId="1036"/>
          <ac:picMkLst>
            <pc:docMk/>
            <pc:sldMk cId="1109646398" sldId="312"/>
            <ac:picMk id="15361" creationId="{00000000-0000-0000-0000-000000000000}"/>
          </ac:picMkLst>
        </pc:picChg>
      </pc:sldChg>
      <pc:sldChg chg="add del">
        <pc:chgData name="yemilie goldberg" userId="ada8b53777c0c052" providerId="LiveId" clId="{D420AF42-FA67-4CEA-AE4D-2607A9036799}" dt="2020-08-06T15:25:32.668" v="2050" actId="2696"/>
        <pc:sldMkLst>
          <pc:docMk/>
          <pc:sldMk cId="3965219703" sldId="313"/>
        </pc:sldMkLst>
      </pc:sldChg>
      <pc:sldChg chg="add del">
        <pc:chgData name="yemilie goldberg" userId="ada8b53777c0c052" providerId="LiveId" clId="{D420AF42-FA67-4CEA-AE4D-2607A9036799}" dt="2020-07-14T14:38:33.905" v="142" actId="2696"/>
        <pc:sldMkLst>
          <pc:docMk/>
          <pc:sldMk cId="1609608762" sldId="328"/>
        </pc:sldMkLst>
      </pc:sldChg>
      <pc:sldChg chg="add del">
        <pc:chgData name="yemilie goldberg" userId="ada8b53777c0c052" providerId="LiveId" clId="{D420AF42-FA67-4CEA-AE4D-2607A9036799}" dt="2020-07-14T14:38:33.933" v="143" actId="2696"/>
        <pc:sldMkLst>
          <pc:docMk/>
          <pc:sldMk cId="2724247444" sldId="330"/>
        </pc:sldMkLst>
      </pc:sldChg>
      <pc:sldChg chg="add del">
        <pc:chgData name="yemilie goldberg" userId="ada8b53777c0c052" providerId="LiveId" clId="{D420AF42-FA67-4CEA-AE4D-2607A9036799}" dt="2020-07-14T14:38:33.888" v="141" actId="2696"/>
        <pc:sldMkLst>
          <pc:docMk/>
          <pc:sldMk cId="448822369" sldId="332"/>
        </pc:sldMkLst>
      </pc:sldChg>
      <pc:sldChg chg="add del">
        <pc:chgData name="yemilie goldberg" userId="ada8b53777c0c052" providerId="LiveId" clId="{D420AF42-FA67-4CEA-AE4D-2607A9036799}" dt="2020-07-14T14:38:33.968" v="145" actId="2696"/>
        <pc:sldMkLst>
          <pc:docMk/>
          <pc:sldMk cId="1366572182" sldId="333"/>
        </pc:sldMkLst>
      </pc:sldChg>
      <pc:sldChg chg="add del">
        <pc:chgData name="yemilie goldberg" userId="ada8b53777c0c052" providerId="LiveId" clId="{D420AF42-FA67-4CEA-AE4D-2607A9036799}" dt="2020-07-14T14:38:34.101" v="149" actId="2696"/>
        <pc:sldMkLst>
          <pc:docMk/>
          <pc:sldMk cId="2067214498" sldId="336"/>
        </pc:sldMkLst>
      </pc:sldChg>
      <pc:sldChg chg="add del">
        <pc:chgData name="yemilie goldberg" userId="ada8b53777c0c052" providerId="LiveId" clId="{D420AF42-FA67-4CEA-AE4D-2607A9036799}" dt="2020-07-14T14:38:34.144" v="150" actId="2696"/>
        <pc:sldMkLst>
          <pc:docMk/>
          <pc:sldMk cId="172506012" sldId="337"/>
        </pc:sldMkLst>
      </pc:sldChg>
      <pc:sldChg chg="add del">
        <pc:chgData name="yemilie goldberg" userId="ada8b53777c0c052" providerId="LiveId" clId="{D420AF42-FA67-4CEA-AE4D-2607A9036799}" dt="2020-07-14T14:38:34.168" v="151" actId="2696"/>
        <pc:sldMkLst>
          <pc:docMk/>
          <pc:sldMk cId="805888422" sldId="338"/>
        </pc:sldMkLst>
      </pc:sldChg>
      <pc:sldChg chg="add del">
        <pc:chgData name="yemilie goldberg" userId="ada8b53777c0c052" providerId="LiveId" clId="{D420AF42-FA67-4CEA-AE4D-2607A9036799}" dt="2020-07-14T14:38:34.286" v="159" actId="2696"/>
        <pc:sldMkLst>
          <pc:docMk/>
          <pc:sldMk cId="1672208695" sldId="346"/>
        </pc:sldMkLst>
      </pc:sldChg>
      <pc:sldChg chg="add del">
        <pc:chgData name="yemilie goldberg" userId="ada8b53777c0c052" providerId="LiveId" clId="{D420AF42-FA67-4CEA-AE4D-2607A9036799}" dt="2020-07-14T14:38:34.368" v="163" actId="2696"/>
        <pc:sldMkLst>
          <pc:docMk/>
          <pc:sldMk cId="1535964327" sldId="353"/>
        </pc:sldMkLst>
      </pc:sldChg>
      <pc:sldChg chg="add del">
        <pc:chgData name="yemilie goldberg" userId="ada8b53777c0c052" providerId="LiveId" clId="{D420AF42-FA67-4CEA-AE4D-2607A9036799}" dt="2020-07-14T14:38:34.385" v="166" actId="2696"/>
        <pc:sldMkLst>
          <pc:docMk/>
          <pc:sldMk cId="408220059" sldId="355"/>
        </pc:sldMkLst>
      </pc:sldChg>
      <pc:sldChg chg="add del">
        <pc:chgData name="yemilie goldberg" userId="ada8b53777c0c052" providerId="LiveId" clId="{D420AF42-FA67-4CEA-AE4D-2607A9036799}" dt="2020-07-14T14:38:34.402" v="167" actId="2696"/>
        <pc:sldMkLst>
          <pc:docMk/>
          <pc:sldMk cId="2506699094" sldId="356"/>
        </pc:sldMkLst>
      </pc:sldChg>
      <pc:sldChg chg="add del">
        <pc:chgData name="yemilie goldberg" userId="ada8b53777c0c052" providerId="LiveId" clId="{D420AF42-FA67-4CEA-AE4D-2607A9036799}" dt="2020-07-14T14:38:33.939" v="144" actId="2696"/>
        <pc:sldMkLst>
          <pc:docMk/>
          <pc:sldMk cId="1016002072" sldId="357"/>
        </pc:sldMkLst>
      </pc:sldChg>
      <pc:sldChg chg="add del">
        <pc:chgData name="yemilie goldberg" userId="ada8b53777c0c052" providerId="LiveId" clId="{D420AF42-FA67-4CEA-AE4D-2607A9036799}" dt="2020-07-14T14:38:34.029" v="146" actId="2696"/>
        <pc:sldMkLst>
          <pc:docMk/>
          <pc:sldMk cId="3058870272" sldId="358"/>
        </pc:sldMkLst>
      </pc:sldChg>
      <pc:sldChg chg="add del">
        <pc:chgData name="yemilie goldberg" userId="ada8b53777c0c052" providerId="LiveId" clId="{D420AF42-FA67-4CEA-AE4D-2607A9036799}" dt="2020-07-14T14:38:34.177" v="152" actId="2696"/>
        <pc:sldMkLst>
          <pc:docMk/>
          <pc:sldMk cId="3581346475" sldId="361"/>
        </pc:sldMkLst>
      </pc:sldChg>
      <pc:sldChg chg="add del">
        <pc:chgData name="yemilie goldberg" userId="ada8b53777c0c052" providerId="LiveId" clId="{D420AF42-FA67-4CEA-AE4D-2607A9036799}" dt="2020-07-14T14:38:34.185" v="153" actId="2696"/>
        <pc:sldMkLst>
          <pc:docMk/>
          <pc:sldMk cId="3317484388" sldId="362"/>
        </pc:sldMkLst>
      </pc:sldChg>
      <pc:sldChg chg="add del">
        <pc:chgData name="yemilie goldberg" userId="ada8b53777c0c052" providerId="LiveId" clId="{D420AF42-FA67-4CEA-AE4D-2607A9036799}" dt="2020-07-14T14:38:34.232" v="154" actId="2696"/>
        <pc:sldMkLst>
          <pc:docMk/>
          <pc:sldMk cId="1407762864" sldId="363"/>
        </pc:sldMkLst>
      </pc:sldChg>
      <pc:sldChg chg="add del">
        <pc:chgData name="yemilie goldberg" userId="ada8b53777c0c052" providerId="LiveId" clId="{D420AF42-FA67-4CEA-AE4D-2607A9036799}" dt="2020-07-14T14:38:34.248" v="155" actId="2696"/>
        <pc:sldMkLst>
          <pc:docMk/>
          <pc:sldMk cId="845115241" sldId="364"/>
        </pc:sldMkLst>
      </pc:sldChg>
      <pc:sldChg chg="add del">
        <pc:chgData name="yemilie goldberg" userId="ada8b53777c0c052" providerId="LiveId" clId="{D420AF42-FA67-4CEA-AE4D-2607A9036799}" dt="2020-07-14T14:38:34.252" v="156" actId="2696"/>
        <pc:sldMkLst>
          <pc:docMk/>
          <pc:sldMk cId="1360411483" sldId="365"/>
        </pc:sldMkLst>
      </pc:sldChg>
      <pc:sldChg chg="add del">
        <pc:chgData name="yemilie goldberg" userId="ada8b53777c0c052" providerId="LiveId" clId="{D420AF42-FA67-4CEA-AE4D-2607A9036799}" dt="2020-07-14T14:38:34.261" v="157" actId="2696"/>
        <pc:sldMkLst>
          <pc:docMk/>
          <pc:sldMk cId="1848870443" sldId="366"/>
        </pc:sldMkLst>
      </pc:sldChg>
      <pc:sldChg chg="add del">
        <pc:chgData name="yemilie goldberg" userId="ada8b53777c0c052" providerId="LiveId" clId="{D420AF42-FA67-4CEA-AE4D-2607A9036799}" dt="2020-07-14T14:38:34.276" v="158" actId="2696"/>
        <pc:sldMkLst>
          <pc:docMk/>
          <pc:sldMk cId="4259827317" sldId="367"/>
        </pc:sldMkLst>
      </pc:sldChg>
      <pc:sldChg chg="add del">
        <pc:chgData name="yemilie goldberg" userId="ada8b53777c0c052" providerId="LiveId" clId="{D420AF42-FA67-4CEA-AE4D-2607A9036799}" dt="2020-07-14T14:38:34.294" v="160" actId="2696"/>
        <pc:sldMkLst>
          <pc:docMk/>
          <pc:sldMk cId="3097464448" sldId="368"/>
        </pc:sldMkLst>
      </pc:sldChg>
      <pc:sldChg chg="add del">
        <pc:chgData name="yemilie goldberg" userId="ada8b53777c0c052" providerId="LiveId" clId="{D420AF42-FA67-4CEA-AE4D-2607A9036799}" dt="2020-07-14T14:38:34.320" v="161" actId="2696"/>
        <pc:sldMkLst>
          <pc:docMk/>
          <pc:sldMk cId="2914321171" sldId="371"/>
        </pc:sldMkLst>
      </pc:sldChg>
      <pc:sldChg chg="add del">
        <pc:chgData name="yemilie goldberg" userId="ada8b53777c0c052" providerId="LiveId" clId="{D420AF42-FA67-4CEA-AE4D-2607A9036799}" dt="2020-07-14T14:38:34.335" v="162" actId="2696"/>
        <pc:sldMkLst>
          <pc:docMk/>
          <pc:sldMk cId="762689633" sldId="372"/>
        </pc:sldMkLst>
      </pc:sldChg>
      <pc:sldChg chg="add del">
        <pc:chgData name="yemilie goldberg" userId="ada8b53777c0c052" providerId="LiveId" clId="{D420AF42-FA67-4CEA-AE4D-2607A9036799}" dt="2020-07-14T14:38:34.368" v="164" actId="2696"/>
        <pc:sldMkLst>
          <pc:docMk/>
          <pc:sldMk cId="3738166217" sldId="374"/>
        </pc:sldMkLst>
      </pc:sldChg>
      <pc:sldChg chg="delSp modSp add del">
        <pc:chgData name="yemilie goldberg" userId="ada8b53777c0c052" providerId="LiveId" clId="{D420AF42-FA67-4CEA-AE4D-2607A9036799}" dt="2020-08-06T20:31:09.432" v="2685" actId="14100"/>
        <pc:sldMkLst>
          <pc:docMk/>
          <pc:sldMk cId="2155855589" sldId="375"/>
        </pc:sldMkLst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2155855589" sldId="375"/>
            <ac:spMk id="2" creationId="{B57DF6F8-DEC1-4089-8791-B25E5198123C}"/>
          </ac:spMkLst>
        </pc:spChg>
        <pc:spChg chg="del">
          <ac:chgData name="yemilie goldberg" userId="ada8b53777c0c052" providerId="LiveId" clId="{D420AF42-FA67-4CEA-AE4D-2607A9036799}" dt="2020-08-06T19:51:20.977" v="2303"/>
          <ac:spMkLst>
            <pc:docMk/>
            <pc:sldMk cId="2155855589" sldId="375"/>
            <ac:spMk id="3" creationId="{A1AE575C-5545-4187-884F-1747DCD5433D}"/>
          </ac:spMkLst>
        </pc:spChg>
        <pc:spChg chg="mod">
          <ac:chgData name="yemilie goldberg" userId="ada8b53777c0c052" providerId="LiveId" clId="{D420AF42-FA67-4CEA-AE4D-2607A9036799}" dt="2020-08-06T20:30:57.476" v="2683" actId="255"/>
          <ac:spMkLst>
            <pc:docMk/>
            <pc:sldMk cId="2155855589" sldId="375"/>
            <ac:spMk id="5" creationId="{00000000-0000-0000-0000-000000000000}"/>
          </ac:spMkLst>
        </pc:spChg>
        <pc:picChg chg="del mod">
          <ac:chgData name="yemilie goldberg" userId="ada8b53777c0c052" providerId="LiveId" clId="{D420AF42-FA67-4CEA-AE4D-2607A9036799}" dt="2020-08-06T20:23:00.838" v="2630" actId="478"/>
          <ac:picMkLst>
            <pc:docMk/>
            <pc:sldMk cId="2155855589" sldId="375"/>
            <ac:picMk id="6" creationId="{00000000-0000-0000-0000-000000000000}"/>
          </ac:picMkLst>
        </pc:picChg>
        <pc:picChg chg="mod">
          <ac:chgData name="yemilie goldberg" userId="ada8b53777c0c052" providerId="LiveId" clId="{D420AF42-FA67-4CEA-AE4D-2607A9036799}" dt="2020-08-06T20:22:59.193" v="2629" actId="1076"/>
          <ac:picMkLst>
            <pc:docMk/>
            <pc:sldMk cId="2155855589" sldId="375"/>
            <ac:picMk id="10" creationId="{00000000-0000-0000-0000-000000000000}"/>
          </ac:picMkLst>
        </pc:picChg>
        <pc:picChg chg="mod">
          <ac:chgData name="yemilie goldberg" userId="ada8b53777c0c052" providerId="LiveId" clId="{D420AF42-FA67-4CEA-AE4D-2607A9036799}" dt="2020-08-06T20:31:09.432" v="2685" actId="14100"/>
          <ac:picMkLst>
            <pc:docMk/>
            <pc:sldMk cId="2155855589" sldId="375"/>
            <ac:picMk id="15361" creationId="{00000000-0000-0000-0000-000000000000}"/>
          </ac:picMkLst>
        </pc:picChg>
        <pc:cxnChg chg="mod">
          <ac:chgData name="yemilie goldberg" userId="ada8b53777c0c052" providerId="LiveId" clId="{D420AF42-FA67-4CEA-AE4D-2607A9036799}" dt="2020-08-06T20:23:07.616" v="2632" actId="1076"/>
          <ac:cxnSpMkLst>
            <pc:docMk/>
            <pc:sldMk cId="2155855589" sldId="375"/>
            <ac:cxnSpMk id="7" creationId="{00000000-0000-0000-0000-000000000000}"/>
          </ac:cxnSpMkLst>
        </pc:cxnChg>
      </pc:sldChg>
      <pc:sldChg chg="add del">
        <pc:chgData name="yemilie goldberg" userId="ada8b53777c0c052" providerId="LiveId" clId="{D420AF42-FA67-4CEA-AE4D-2607A9036799}" dt="2020-07-14T14:38:34.066" v="147" actId="2696"/>
        <pc:sldMkLst>
          <pc:docMk/>
          <pc:sldMk cId="1084671661" sldId="376"/>
        </pc:sldMkLst>
      </pc:sldChg>
      <pc:sldChg chg="addSp delSp modSp add modAnim">
        <pc:chgData name="yemilie goldberg" userId="ada8b53777c0c052" providerId="LiveId" clId="{D420AF42-FA67-4CEA-AE4D-2607A9036799}" dt="2020-08-09T22:26:30.026" v="3092" actId="6549"/>
        <pc:sldMkLst>
          <pc:docMk/>
          <pc:sldMk cId="2586608475" sldId="376"/>
        </pc:sldMkLst>
        <pc:spChg chg="add del mod topLvl">
          <ac:chgData name="yemilie goldberg" userId="ada8b53777c0c052" providerId="LiveId" clId="{D420AF42-FA67-4CEA-AE4D-2607A9036799}" dt="2020-08-09T22:23:27.204" v="3065" actId="478"/>
          <ac:spMkLst>
            <pc:docMk/>
            <pc:sldMk cId="2586608475" sldId="376"/>
            <ac:spMk id="6" creationId="{F3722F12-1655-45B8-92D0-0938A94761EE}"/>
          </ac:spMkLst>
        </pc:spChg>
        <pc:spChg chg="mod">
          <ac:chgData name="yemilie goldberg" userId="ada8b53777c0c052" providerId="LiveId" clId="{D420AF42-FA67-4CEA-AE4D-2607A9036799}" dt="2020-08-09T22:24:25.234" v="3075" actId="1076"/>
          <ac:spMkLst>
            <pc:docMk/>
            <pc:sldMk cId="2586608475" sldId="376"/>
            <ac:spMk id="9" creationId="{B7E0D902-4F48-49CA-8B4F-CAD567F7C322}"/>
          </ac:spMkLst>
        </pc:spChg>
        <pc:spChg chg="del mod">
          <ac:chgData name="yemilie goldberg" userId="ada8b53777c0c052" providerId="LiveId" clId="{D420AF42-FA67-4CEA-AE4D-2607A9036799}" dt="2020-08-09T22:21:53.507" v="3048" actId="478"/>
          <ac:spMkLst>
            <pc:docMk/>
            <pc:sldMk cId="2586608475" sldId="376"/>
            <ac:spMk id="10" creationId="{D9AA0605-FD86-41C5-9D46-9E64F09BC851}"/>
          </ac:spMkLst>
        </pc:spChg>
        <pc:spChg chg="add del mod topLvl">
          <ac:chgData name="yemilie goldberg" userId="ada8b53777c0c052" providerId="LiveId" clId="{D420AF42-FA67-4CEA-AE4D-2607A9036799}" dt="2020-08-09T22:26:24.476" v="3090" actId="6549"/>
          <ac:spMkLst>
            <pc:docMk/>
            <pc:sldMk cId="2586608475" sldId="376"/>
            <ac:spMk id="11" creationId="{0EC6327F-B484-465E-B344-5D37B949DD67}"/>
          </ac:spMkLst>
        </pc:spChg>
        <pc:spChg chg="del">
          <ac:chgData name="yemilie goldberg" userId="ada8b53777c0c052" providerId="LiveId" clId="{D420AF42-FA67-4CEA-AE4D-2607A9036799}" dt="2020-08-09T22:21:21.689" v="3031" actId="478"/>
          <ac:spMkLst>
            <pc:docMk/>
            <pc:sldMk cId="2586608475" sldId="376"/>
            <ac:spMk id="12" creationId="{A92917B9-48DA-47CE-BD5B-BF321DE467E8}"/>
          </ac:spMkLst>
        </pc:spChg>
        <pc:spChg chg="add del mod topLvl">
          <ac:chgData name="yemilie goldberg" userId="ada8b53777c0c052" providerId="LiveId" clId="{D420AF42-FA67-4CEA-AE4D-2607A9036799}" dt="2020-08-09T22:26:27.191" v="3091" actId="6549"/>
          <ac:spMkLst>
            <pc:docMk/>
            <pc:sldMk cId="2586608475" sldId="376"/>
            <ac:spMk id="13" creationId="{B31D7845-7E06-4812-ACE2-AADA21399E2B}"/>
          </ac:spMkLst>
        </pc:spChg>
        <pc:spChg chg="add del mod topLvl">
          <ac:chgData name="yemilie goldberg" userId="ada8b53777c0c052" providerId="LiveId" clId="{D420AF42-FA67-4CEA-AE4D-2607A9036799}" dt="2020-08-09T22:21:45.297" v="3039" actId="478"/>
          <ac:spMkLst>
            <pc:docMk/>
            <pc:sldMk cId="2586608475" sldId="376"/>
            <ac:spMk id="14" creationId="{9BC2B167-951D-4E14-A454-6BE3DCAF5B5F}"/>
          </ac:spMkLst>
        </pc:spChg>
        <pc:spChg chg="add del mod topLvl">
          <ac:chgData name="yemilie goldberg" userId="ada8b53777c0c052" providerId="LiveId" clId="{D420AF42-FA67-4CEA-AE4D-2607A9036799}" dt="2020-08-09T22:26:30.026" v="3092" actId="6549"/>
          <ac:spMkLst>
            <pc:docMk/>
            <pc:sldMk cId="2586608475" sldId="376"/>
            <ac:spMk id="15" creationId="{9A7F41EF-B98F-400E-9646-9369247F58F3}"/>
          </ac:spMkLst>
        </pc:spChg>
        <pc:spChg chg="add del mod topLvl">
          <ac:chgData name="yemilie goldberg" userId="ada8b53777c0c052" providerId="LiveId" clId="{D420AF42-FA67-4CEA-AE4D-2607A9036799}" dt="2020-08-09T22:21:48.203" v="3042" actId="478"/>
          <ac:spMkLst>
            <pc:docMk/>
            <pc:sldMk cId="2586608475" sldId="376"/>
            <ac:spMk id="16" creationId="{4333B490-5E05-43E6-8934-65BA71521E6C}"/>
          </ac:spMkLst>
        </pc:spChg>
        <pc:spChg chg="add del mod topLvl">
          <ac:chgData name="yemilie goldberg" userId="ada8b53777c0c052" providerId="LiveId" clId="{D420AF42-FA67-4CEA-AE4D-2607A9036799}" dt="2020-08-09T22:23:50.788" v="3071" actId="14100"/>
          <ac:spMkLst>
            <pc:docMk/>
            <pc:sldMk cId="2586608475" sldId="376"/>
            <ac:spMk id="17" creationId="{C21C1922-0A5C-47CE-BF2A-AACA322E4BC3}"/>
          </ac:spMkLst>
        </pc:spChg>
        <pc:spChg chg="add del mod topLvl">
          <ac:chgData name="yemilie goldberg" userId="ada8b53777c0c052" providerId="LiveId" clId="{D420AF42-FA67-4CEA-AE4D-2607A9036799}" dt="2020-08-09T22:21:50.144" v="3044" actId="478"/>
          <ac:spMkLst>
            <pc:docMk/>
            <pc:sldMk cId="2586608475" sldId="376"/>
            <ac:spMk id="18" creationId="{4B543298-E764-4763-B23F-97E7DA02E927}"/>
          </ac:spMkLst>
        </pc:spChg>
        <pc:spChg chg="add del mod topLvl">
          <ac:chgData name="yemilie goldberg" userId="ada8b53777c0c052" providerId="LiveId" clId="{D420AF42-FA67-4CEA-AE4D-2607A9036799}" dt="2020-08-09T22:23:08.857" v="3060" actId="1076"/>
          <ac:spMkLst>
            <pc:docMk/>
            <pc:sldMk cId="2586608475" sldId="376"/>
            <ac:spMk id="19" creationId="{B87BB130-1AFE-4831-8292-C5109CD443E5}"/>
          </ac:spMkLst>
        </pc:spChg>
        <pc:spChg chg="add del mod topLvl">
          <ac:chgData name="yemilie goldberg" userId="ada8b53777c0c052" providerId="LiveId" clId="{D420AF42-FA67-4CEA-AE4D-2607A9036799}" dt="2020-08-09T22:21:51.789" v="3046" actId="478"/>
          <ac:spMkLst>
            <pc:docMk/>
            <pc:sldMk cId="2586608475" sldId="376"/>
            <ac:spMk id="20" creationId="{F8735E64-617D-430D-97F8-03333109C8B9}"/>
          </ac:spMkLst>
        </pc:spChg>
        <pc:grpChg chg="add del mod">
          <ac:chgData name="yemilie goldberg" userId="ada8b53777c0c052" providerId="LiveId" clId="{D420AF42-FA67-4CEA-AE4D-2607A9036799}" dt="2020-08-09T22:21:37.690" v="3035" actId="165"/>
          <ac:grpSpMkLst>
            <pc:docMk/>
            <pc:sldMk cId="2586608475" sldId="376"/>
            <ac:grpSpMk id="5" creationId="{0361C136-1A60-4A94-93CB-1C35070E47A7}"/>
          </ac:grpSpMkLst>
        </pc:grpChg>
        <pc:grpChg chg="mod">
          <ac:chgData name="yemilie goldberg" userId="ada8b53777c0c052" providerId="LiveId" clId="{D420AF42-FA67-4CEA-AE4D-2607A9036799}" dt="2020-08-09T22:24:00.094" v="3073" actId="14100"/>
          <ac:grpSpMkLst>
            <pc:docMk/>
            <pc:sldMk cId="2586608475" sldId="376"/>
            <ac:grpSpMk id="7" creationId="{3E24FD52-AB6D-4A50-B995-48494F1EBD07}"/>
          </ac:grpSpMkLst>
        </pc:grpChg>
        <pc:graphicFrameChg chg="del mod">
          <ac:chgData name="yemilie goldberg" userId="ada8b53777c0c052" providerId="LiveId" clId="{D420AF42-FA67-4CEA-AE4D-2607A9036799}" dt="2020-08-09T22:21:15.114" v="3030" actId="18245"/>
          <ac:graphicFrameMkLst>
            <pc:docMk/>
            <pc:sldMk cId="2586608475" sldId="376"/>
            <ac:graphicFrameMk id="4" creationId="{00000000-0000-0000-0000-000000000000}"/>
          </ac:graphicFrameMkLst>
        </pc:graphicFrameChg>
      </pc:sldChg>
      <pc:sldChg chg="add del">
        <pc:chgData name="yemilie goldberg" userId="ada8b53777c0c052" providerId="LiveId" clId="{D420AF42-FA67-4CEA-AE4D-2607A9036799}" dt="2020-07-14T14:38:34.077" v="148" actId="2696"/>
        <pc:sldMkLst>
          <pc:docMk/>
          <pc:sldMk cId="2177711264" sldId="377"/>
        </pc:sldMkLst>
      </pc:sldChg>
      <pc:sldMasterChg chg="modSp modSldLayout">
        <pc:chgData name="yemilie goldberg" userId="ada8b53777c0c052" providerId="LiveId" clId="{D420AF42-FA67-4CEA-AE4D-2607A9036799}" dt="2020-08-06T20:16:02.942" v="2534"/>
        <pc:sldMasterMkLst>
          <pc:docMk/>
          <pc:sldMasterMk cId="0" sldId="2147483648"/>
        </pc:sldMasterMkLst>
        <pc:spChg chg="mod">
          <ac:chgData name="yemilie goldberg" userId="ada8b53777c0c052" providerId="LiveId" clId="{D420AF42-FA67-4CEA-AE4D-2607A9036799}" dt="2020-08-06T20:16:02.942" v="2534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yemilie goldberg" userId="ada8b53777c0c052" providerId="LiveId" clId="{D420AF42-FA67-4CEA-AE4D-2607A9036799}" dt="2020-08-06T20:16:02.942" v="2534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yemilie goldberg" userId="ada8b53777c0c052" providerId="LiveId" clId="{D420AF42-FA67-4CEA-AE4D-2607A9036799}" dt="2020-08-06T20:16:02.942" v="2534"/>
          <pc:sldLayoutMkLst>
            <pc:docMk/>
            <pc:sldMasterMk cId="0" sldId="2147483648"/>
            <pc:sldLayoutMk cId="0" sldId="2147483649"/>
          </pc:sldLayoutMkLst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yemilie goldberg" userId="ada8b53777c0c052" providerId="LiveId" clId="{D420AF42-FA67-4CEA-AE4D-2607A9036799}" dt="2020-08-06T20:16:02.942" v="2534"/>
          <pc:sldLayoutMkLst>
            <pc:docMk/>
            <pc:sldMasterMk cId="0" sldId="2147483648"/>
            <pc:sldLayoutMk cId="0" sldId="2147483651"/>
          </pc:sldLayoutMkLst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yemilie goldberg" userId="ada8b53777c0c052" providerId="LiveId" clId="{D420AF42-FA67-4CEA-AE4D-2607A9036799}" dt="2020-08-06T20:16:02.942" v="2534"/>
          <pc:sldLayoutMkLst>
            <pc:docMk/>
            <pc:sldMasterMk cId="0" sldId="2147483648"/>
            <pc:sldLayoutMk cId="0" sldId="2147483652"/>
          </pc:sldLayoutMkLst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yemilie goldberg" userId="ada8b53777c0c052" providerId="LiveId" clId="{D420AF42-FA67-4CEA-AE4D-2607A9036799}" dt="2020-08-06T20:16:02.942" v="2534"/>
          <pc:sldLayoutMkLst>
            <pc:docMk/>
            <pc:sldMasterMk cId="0" sldId="2147483648"/>
            <pc:sldLayoutMk cId="0" sldId="2147483653"/>
          </pc:sldLayoutMkLst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</pc:sldLayoutChg>
        <pc:sldLayoutChg chg="modSp">
          <pc:chgData name="yemilie goldberg" userId="ada8b53777c0c052" providerId="LiveId" clId="{D420AF42-FA67-4CEA-AE4D-2607A9036799}" dt="2020-08-06T20:16:02.942" v="2534"/>
          <pc:sldLayoutMkLst>
            <pc:docMk/>
            <pc:sldMasterMk cId="0" sldId="2147483648"/>
            <pc:sldLayoutMk cId="0" sldId="2147483656"/>
          </pc:sldLayoutMkLst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yemilie goldberg" userId="ada8b53777c0c052" providerId="LiveId" clId="{D420AF42-FA67-4CEA-AE4D-2607A9036799}" dt="2020-08-06T20:16:02.942" v="2534"/>
          <pc:sldLayoutMkLst>
            <pc:docMk/>
            <pc:sldMasterMk cId="0" sldId="2147483648"/>
            <pc:sldLayoutMk cId="0" sldId="2147483657"/>
          </pc:sldLayoutMkLst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yemilie goldberg" userId="ada8b53777c0c052" providerId="LiveId" clId="{D420AF42-FA67-4CEA-AE4D-2607A9036799}" dt="2020-08-06T20:16:02.942" v="2534"/>
          <pc:sldLayoutMkLst>
            <pc:docMk/>
            <pc:sldMasterMk cId="0" sldId="2147483648"/>
            <pc:sldLayoutMk cId="0" sldId="2147483659"/>
          </pc:sldLayoutMkLst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yemilie goldberg" userId="ada8b53777c0c052" providerId="LiveId" clId="{D420AF42-FA67-4CEA-AE4D-2607A9036799}" dt="2020-08-06T20:16:02.942" v="2534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86442-AD2C-2E48-84C8-16DE27DAFC70}" type="datetime1">
              <a:rPr lang="es-CL" smtClean="0"/>
              <a:t>09-08-2020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FF13C-BF0E-9743-AB9B-7A8C393A1F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9154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657291F-63E5-6841-ADC0-E2915FD47F4D}" type="datetime1">
              <a:rPr lang="es-CL" smtClean="0"/>
              <a:t>09-08-2020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L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1A98366-D075-422B-B3F9-A9BF37692F2D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568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4C43181-82B1-454B-AB93-2547B3773F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98366-D075-422B-B3F9-A9BF37692F2D}" type="slidenum">
              <a:rPr lang="es-CL" smtClean="0"/>
              <a:pPr>
                <a:defRPr/>
              </a:pPr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8997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5C5146-88CA-47D3-B61C-1DF77328E5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98366-D075-422B-B3F9-A9BF37692F2D}" type="slidenum">
              <a:rPr lang="es-CL" smtClean="0"/>
              <a:pPr>
                <a:defRPr/>
              </a:pPr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884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F3C9173-1C4A-4C3A-8784-69106615B6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98366-D075-422B-B3F9-A9BF37692F2D}" type="slidenum">
              <a:rPr lang="es-CL" smtClean="0"/>
              <a:pPr>
                <a:defRPr/>
              </a:pPr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643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005DB21-7AF4-4795-B397-437F758551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98366-D075-422B-B3F9-A9BF37692F2D}" type="slidenum">
              <a:rPr lang="es-CL" smtClean="0"/>
              <a:pPr>
                <a:defRPr/>
              </a:pPr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083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8115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81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D3B1A6F-6721-45A2-989D-F5AC345A9435}" type="slidenum">
              <a:rPr lang="es-CL" altLang="es-CL" sz="1200" smtClean="0"/>
              <a:pPr eaLnBrk="1" hangingPunct="1"/>
              <a:t>24</a:t>
            </a:fld>
            <a:endParaRPr lang="es-CL" altLang="es-CL" sz="1200"/>
          </a:p>
        </p:txBody>
      </p:sp>
    </p:spTree>
    <p:extLst>
      <p:ext uri="{BB962C8B-B14F-4D97-AF65-F5344CB8AC3E}">
        <p14:creationId xmlns:p14="http://schemas.microsoft.com/office/powerpoint/2010/main" val="841912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98366-D075-422B-B3F9-A9BF37692F2D}" type="slidenum">
              <a:rPr lang="es-CL" smtClean="0"/>
              <a:pPr>
                <a:defRPr/>
              </a:pPr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2909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A1D9B2-2FA9-42E0-9F85-E3B99B71C1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98366-D075-422B-B3F9-A9BF37692F2D}" type="slidenum">
              <a:rPr lang="es-CL" smtClean="0"/>
              <a:pPr>
                <a:defRPr/>
              </a:pPr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9016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7315FF0-3C1A-4F75-BE9B-540EB15BD1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98366-D075-422B-B3F9-A9BF37692F2D}" type="slidenum">
              <a:rPr lang="es-CL" smtClean="0"/>
              <a:pPr>
                <a:defRPr/>
              </a:pPr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888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FBCF50-7230-4BE9-8821-8D758AF0B3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98366-D075-422B-B3F9-A9BF37692F2D}" type="slidenum">
              <a:rPr lang="es-CL" smtClean="0"/>
              <a:pPr>
                <a:defRPr/>
              </a:pPr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1444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AF9A42-6740-4543-8D60-E9B04985BE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98366-D075-422B-B3F9-A9BF37692F2D}" type="slidenum">
              <a:rPr lang="es-CL" smtClean="0"/>
              <a:pPr>
                <a:defRPr/>
              </a:pPr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086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D6E85B-EE24-40EF-A0A4-95A8E9007D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98366-D075-422B-B3F9-A9BF37692F2D}" type="slidenum">
              <a:rPr lang="es-CL" smtClean="0"/>
              <a:pPr>
                <a:defRPr/>
              </a:pPr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6044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44024FF-70E6-4A68-8820-6239916F6A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98366-D075-422B-B3F9-A9BF37692F2D}" type="slidenum">
              <a:rPr lang="es-CL" smtClean="0"/>
              <a:pPr>
                <a:defRPr/>
              </a:pPr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1840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A30F8E2-735C-4FF4-8464-05C3DB831F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98366-D075-422B-B3F9-A9BF37692F2D}" type="slidenum">
              <a:rPr lang="es-CL" smtClean="0"/>
              <a:pPr>
                <a:defRPr/>
              </a:pPr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85822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C9B847-47D1-4809-9822-B0B7905FA5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A98366-D075-422B-B3F9-A9BF37692F2D}" type="slidenum">
              <a:rPr lang="es-CL" smtClean="0"/>
              <a:pPr>
                <a:defRPr/>
              </a:pPr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695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C6831-D9FA-42E5-AC3F-E0C87260451C}" type="datetime1">
              <a:rPr lang="es-CL" smtClean="0"/>
              <a:t>09-08-2020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EEBAC-8374-4425-8C47-ACA88A0223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11EB0-5FD3-4D12-95B8-7BEE9D024888}" type="datetime1">
              <a:rPr lang="es-CL" smtClean="0"/>
              <a:t>09-08-2020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6D5E3-DB7E-4D48-93FB-C5CD244B34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68244-EFC3-4E47-A6F5-269D9F2DA068}" type="datetime1">
              <a:rPr lang="es-CL" smtClean="0"/>
              <a:t>09-08-2020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E7DD7-70CD-4D2E-94AC-F89786111B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D752-1815-4F38-BA3C-A335EC267132}" type="datetime1">
              <a:rPr lang="es-CL" smtClean="0"/>
              <a:t>09-08-2020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B3006-2007-4F5D-AE62-E2C9B25452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D78CC-936B-4863-892C-9239BF1A3A26}" type="datetime1">
              <a:rPr lang="es-CL" smtClean="0"/>
              <a:t>09-08-2020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B8411-E6ED-428E-98AB-33A94C5F6E9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62E45-0B29-46FA-8BBD-EEAC5A8EDB59}" type="datetime1">
              <a:rPr lang="es-CL" smtClean="0"/>
              <a:t>09-08-2020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7A6B8-F882-406F-9F93-E1F7E5D99CB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49E41-9C23-41D3-B17F-9864742AB298}" type="datetime1">
              <a:rPr lang="es-CL" smtClean="0"/>
              <a:t>09-08-2020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B151C-8589-4504-B656-67624B490D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5951E-522C-4AD7-B3DF-0D6329BA1760}" type="datetime1">
              <a:rPr lang="es-CL" smtClean="0"/>
              <a:t>09-08-2020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5149D-63A8-4FD0-90A4-2D6ADB242B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5920A-F529-4A3B-985D-74412FA48135}" type="datetime1">
              <a:rPr lang="es-CL" smtClean="0"/>
              <a:t>09-08-2020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7D095-AB7A-468E-8E52-05D4472231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F642D-B013-47F0-B12C-30E93F7AA6A8}" type="datetime1">
              <a:rPr lang="es-CL" smtClean="0"/>
              <a:t>09-08-2020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82D39-22A5-435E-8600-9FDC32B261F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89F4E-5AA2-4969-A538-CBB4F2F34137}" type="datetime1">
              <a:rPr lang="es-CL" smtClean="0"/>
              <a:t>09-08-2020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C062B-9D63-438B-97AB-443A87E242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200152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A423AB-23D3-4C24-AC5C-56602B239448}" type="datetime1">
              <a:rPr lang="es-CL" smtClean="0"/>
              <a:t>09-08-2020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AC506B-AC4A-4DD2-8670-4D7A4A3A45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Imagen 3" descr="portada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0E653E9E-0B78-4318-80D1-AD66DB3EA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479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9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521293" y="486041"/>
            <a:ext cx="6557835" cy="344709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1F497D"/>
                </a:solidFill>
              </a:rPr>
              <a:t>¿Qué situaciones deben darse para que exista el patrimonio reservado de la mujer casada, </a:t>
            </a:r>
          </a:p>
          <a:p>
            <a:pPr algn="ctr"/>
            <a:r>
              <a:rPr lang="es-ES" sz="2000" b="1" dirty="0">
                <a:solidFill>
                  <a:srgbClr val="1F497D"/>
                </a:solidFill>
              </a:rPr>
              <a:t>del art. 150 del C.C.?</a:t>
            </a:r>
            <a:endParaRPr lang="es-CL" sz="2000" b="1" dirty="0">
              <a:solidFill>
                <a:srgbClr val="1F497D"/>
              </a:solidFill>
            </a:endParaRPr>
          </a:p>
          <a:p>
            <a:endParaRPr lang="es-ES" sz="2000" b="1" dirty="0">
              <a:solidFill>
                <a:srgbClr val="1F497D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Mujer casada en sociedad conyugal</a:t>
            </a:r>
          </a:p>
          <a:p>
            <a:pPr marL="342900" indent="-342900">
              <a:buFont typeface="+mj-lt"/>
              <a:buAutoNum type="arabicPeriod"/>
            </a:pPr>
            <a:endParaRPr lang="es-ES" sz="2000" dirty="0">
              <a:solidFill>
                <a:srgbClr val="1F497D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Mujer debe realizar un trabajo remunerado</a:t>
            </a:r>
          </a:p>
          <a:p>
            <a:pPr marL="342900" indent="-342900">
              <a:buFont typeface="+mj-lt"/>
              <a:buAutoNum type="arabicPeriod"/>
            </a:pPr>
            <a:endParaRPr lang="es-ES" sz="2000" dirty="0">
              <a:solidFill>
                <a:srgbClr val="1F497D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Separada al de su marido, durante la vigencia de la Sociedad Conyugal</a:t>
            </a:r>
          </a:p>
          <a:p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5FF8545-48D2-472B-8756-EEA45B4A4307}"/>
              </a:ext>
            </a:extLst>
          </p:cNvPr>
          <p:cNvSpPr txBox="1"/>
          <p:nvPr/>
        </p:nvSpPr>
        <p:spPr>
          <a:xfrm>
            <a:off x="3364329" y="4240915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Alejandro Vergara Fuentes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Abogado Asesor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C4BE64D-9B66-4FF3-B4EE-C02E9E735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398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9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493656" y="383399"/>
            <a:ext cx="6932713" cy="369331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1F497D"/>
                </a:solidFill>
              </a:rPr>
              <a:t>¿Cuáles son las características del patrimonio reservado de la mujer casada, del art. 150 del C.C.?</a:t>
            </a:r>
            <a:endParaRPr lang="es-CL" sz="2000" b="1" dirty="0">
              <a:solidFill>
                <a:srgbClr val="1F497D"/>
              </a:solidFill>
            </a:endParaRPr>
          </a:p>
          <a:p>
            <a:endParaRPr lang="es-ES" dirty="0">
              <a:solidFill>
                <a:srgbClr val="002060"/>
              </a:solidFill>
            </a:endParaRPr>
          </a:p>
          <a:p>
            <a:endParaRPr lang="es-ES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000" dirty="0">
                <a:solidFill>
                  <a:srgbClr val="002060"/>
                </a:solidFill>
              </a:rPr>
              <a:t>Sólo corresponde a la mujer.</a:t>
            </a:r>
          </a:p>
          <a:p>
            <a:pPr marL="342900" indent="-342900">
              <a:buFont typeface="+mj-lt"/>
              <a:buAutoNum type="arabicPeriod"/>
            </a:pPr>
            <a:endParaRPr lang="es-ES" sz="20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000" dirty="0">
                <a:solidFill>
                  <a:srgbClr val="002060"/>
                </a:solidFill>
              </a:rPr>
              <a:t>El marido carece de toda injerencia en la administración del mismo.</a:t>
            </a:r>
          </a:p>
          <a:p>
            <a:pPr marL="342900" indent="-342900">
              <a:buFont typeface="+mj-lt"/>
              <a:buAutoNum type="arabicPeriod"/>
            </a:pPr>
            <a:endParaRPr lang="es-ES" sz="20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2000" dirty="0">
                <a:solidFill>
                  <a:srgbClr val="002060"/>
                </a:solidFill>
              </a:rPr>
              <a:t>No compromete los bienes propios de la mujer que el marido administra como jefe de la sociedad conyugal.</a:t>
            </a:r>
          </a:p>
          <a:p>
            <a:pPr algn="ctr"/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A15EBB6-ADCB-4D45-940F-FD7C6F2A5E51}"/>
              </a:ext>
            </a:extLst>
          </p:cNvPr>
          <p:cNvSpPr txBox="1"/>
          <p:nvPr/>
        </p:nvSpPr>
        <p:spPr>
          <a:xfrm>
            <a:off x="3364329" y="4240915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Alejandro Vergara Fuentes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Abogado Asesor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E5AB7225-B2C9-4B07-B81A-31326162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18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289"/>
            <a:ext cx="9144000" cy="49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169044" y="342186"/>
            <a:ext cx="7349924" cy="42165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1F497D"/>
                </a:solidFill>
              </a:rPr>
              <a:t>Efectos de la existencia del Patrimonio Reservado</a:t>
            </a:r>
          </a:p>
          <a:p>
            <a:endParaRPr lang="es-ES" sz="2000" dirty="0">
              <a:solidFill>
                <a:srgbClr val="1F497D"/>
              </a:solidFill>
            </a:endParaRPr>
          </a:p>
          <a:p>
            <a:r>
              <a:rPr lang="es-ES" sz="1600" dirty="0">
                <a:solidFill>
                  <a:srgbClr val="1F497D"/>
                </a:solidFill>
              </a:rPr>
              <a:t>El “Patrimonio Reservado”:</a:t>
            </a:r>
          </a:p>
          <a:p>
            <a:endParaRPr lang="es-ES" sz="1600" dirty="0">
              <a:solidFill>
                <a:srgbClr val="1F497D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solidFill>
                  <a:srgbClr val="1F497D"/>
                </a:solidFill>
              </a:rPr>
              <a:t>Permite  a la mujer hacer suyo los bienes que constituyen el dicho patrimonio.</a:t>
            </a:r>
          </a:p>
          <a:p>
            <a:pPr marL="342900" indent="-342900">
              <a:buFont typeface="+mj-lt"/>
              <a:buAutoNum type="arabicPeriod"/>
            </a:pPr>
            <a:endParaRPr lang="es-ES" sz="1600" dirty="0">
              <a:solidFill>
                <a:srgbClr val="1F497D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solidFill>
                  <a:srgbClr val="1F497D"/>
                </a:solidFill>
              </a:rPr>
              <a:t>Mantiene a salvo dichos bienes de los acreedores del marido y de la sociedad.</a:t>
            </a:r>
          </a:p>
          <a:p>
            <a:pPr marL="342900" indent="-342900">
              <a:buFont typeface="+mj-lt"/>
              <a:buAutoNum type="arabicPeriod"/>
            </a:pPr>
            <a:endParaRPr lang="es-ES" sz="1600" dirty="0">
              <a:solidFill>
                <a:srgbClr val="1F497D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sz="1600" dirty="0">
                <a:solidFill>
                  <a:srgbClr val="1F497D"/>
                </a:solidFill>
              </a:rPr>
              <a:t>Da a la mujer o sus herederos, el derecho a “Renunciar Los Gananciales”. Con tal renuncia, la liquidación de la sociedad conyugal no es necesaria.</a:t>
            </a:r>
          </a:p>
          <a:p>
            <a:endParaRPr lang="es-ES" sz="1600" dirty="0">
              <a:solidFill>
                <a:srgbClr val="1F497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L" sz="1600" b="1" dirty="0">
              <a:solidFill>
                <a:srgbClr val="1F497D"/>
              </a:solidFill>
            </a:endParaRPr>
          </a:p>
          <a:p>
            <a:endParaRPr lang="es-ES" b="1" dirty="0">
              <a:solidFill>
                <a:srgbClr val="002060"/>
              </a:solidFill>
            </a:endParaRPr>
          </a:p>
          <a:p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B6D4835-8586-476E-9F56-3788988E54B0}"/>
              </a:ext>
            </a:extLst>
          </p:cNvPr>
          <p:cNvSpPr txBox="1"/>
          <p:nvPr/>
        </p:nvSpPr>
        <p:spPr>
          <a:xfrm>
            <a:off x="3364329" y="4240915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Alejandro Vergara Fuentes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Abogado Asesor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CDCC962-B079-4CD1-8E27-3D854A4C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083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-1"/>
            <a:ext cx="9144000" cy="499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359276" y="342187"/>
            <a:ext cx="6156684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s-ES" b="1" dirty="0">
              <a:solidFill>
                <a:srgbClr val="002060"/>
              </a:solidFill>
            </a:endParaRPr>
          </a:p>
          <a:p>
            <a:endParaRPr lang="es-CL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60E8F81-115E-4388-A76B-BFF68764B237}"/>
              </a:ext>
            </a:extLst>
          </p:cNvPr>
          <p:cNvSpPr/>
          <p:nvPr/>
        </p:nvSpPr>
        <p:spPr>
          <a:xfrm>
            <a:off x="1238492" y="312457"/>
            <a:ext cx="729205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Excepciones a la regla del Art. 150 del C.C.</a:t>
            </a:r>
          </a:p>
          <a:p>
            <a:pPr algn="ctr"/>
            <a:r>
              <a:rPr lang="es-ES" sz="1400" dirty="0">
                <a:solidFill>
                  <a:srgbClr val="1F497D"/>
                </a:solidFill>
              </a:rPr>
              <a:t>(Deben ser expresamente señalados en cada ocasión donde a la mujer se le considere separada de bienes)</a:t>
            </a:r>
          </a:p>
          <a:p>
            <a:pPr algn="just"/>
            <a:endParaRPr lang="es-ES" sz="1400" b="1" dirty="0">
              <a:solidFill>
                <a:srgbClr val="1F497D"/>
              </a:solidFill>
              <a:latin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400" dirty="0">
                <a:solidFill>
                  <a:srgbClr val="1F497D"/>
                </a:solidFill>
              </a:rPr>
              <a:t>Escritura de compraventa aparece que a la mujer le son aplicables las disposiciones de los artículos 69, 70 y 71, del Decreto Supremo 355.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400" dirty="0">
              <a:solidFill>
                <a:srgbClr val="1F497D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400" dirty="0">
                <a:solidFill>
                  <a:srgbClr val="1F497D"/>
                </a:solidFill>
              </a:rPr>
              <a:t>La mujer casada en sociedad conyugal que compre viviendas a ciertas  instituciones, se presume de derecho separada de bienes y goza de las prerrogativas del artículo 150.(artículo 9 de la ley 18.138)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400" dirty="0">
              <a:solidFill>
                <a:srgbClr val="1F497D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400" dirty="0">
                <a:solidFill>
                  <a:srgbClr val="1F497D"/>
                </a:solidFill>
              </a:rPr>
              <a:t>La mujer casada que regularice el dominio de un inmueble en conformidad a sus disposiciones(artículo 37 del DL 2695)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400" dirty="0">
              <a:solidFill>
                <a:srgbClr val="1F497D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400" dirty="0">
                <a:solidFill>
                  <a:srgbClr val="1F497D"/>
                </a:solidFill>
              </a:rPr>
              <a:t>Ley de “loteos brujos” (artículo 71 de la ley 16.741)</a:t>
            </a:r>
            <a:endParaRPr lang="es-ES" sz="1400" b="1" dirty="0">
              <a:solidFill>
                <a:srgbClr val="1F497D"/>
              </a:solidFill>
              <a:latin typeface="Arial" panose="020B0604020202020204" pitchFamily="34" charset="0"/>
            </a:endParaRPr>
          </a:p>
          <a:p>
            <a:endParaRPr lang="es-CL" b="1" dirty="0">
              <a:solidFill>
                <a:srgbClr val="002060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608F1E6-D92A-4CEC-AF6D-9CFC3E8E112B}"/>
              </a:ext>
            </a:extLst>
          </p:cNvPr>
          <p:cNvSpPr txBox="1"/>
          <p:nvPr/>
        </p:nvSpPr>
        <p:spPr>
          <a:xfrm>
            <a:off x="3364329" y="4240915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Alejandro Vergara Fuentes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Abogado Asesor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A63CA30-6CB3-4708-985D-AAD61786A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718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9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192192" y="342186"/>
            <a:ext cx="7373074" cy="35394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¿Puede el juez declarar existencia de patrimonio reservado?</a:t>
            </a:r>
            <a:r>
              <a:rPr lang="es-ES" sz="1600" b="1" dirty="0">
                <a:solidFill>
                  <a:srgbClr val="1F497D"/>
                </a:solidFill>
              </a:rPr>
              <a:t>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L" sz="1600" b="1" dirty="0">
              <a:solidFill>
                <a:srgbClr val="1F497D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CL" sz="1600" b="1" dirty="0">
              <a:solidFill>
                <a:srgbClr val="1F497D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>
                <a:solidFill>
                  <a:srgbClr val="1F497D"/>
                </a:solidFill>
              </a:rPr>
              <a:t>Jurisprudencia ha dicho que cuando la “Mujer casada en Sociedad Conyugal”, adquiere un inmueble con el subsidio habitacional otorgado por el “SERVIU”, este bien raíz pertenece a su “patrimonio reservado” </a:t>
            </a:r>
            <a:r>
              <a:rPr lang="es-ES" sz="1200" dirty="0">
                <a:solidFill>
                  <a:srgbClr val="1F497D"/>
                </a:solidFill>
              </a:rPr>
              <a:t>(CS 406-2017, 26-04-17; CS 261-2013, 24-01-17; C.A Concepción 349-2017, 11-05-17;)</a:t>
            </a:r>
          </a:p>
          <a:p>
            <a:pPr marL="342900" indent="-342900" algn="just">
              <a:buFont typeface="+mj-lt"/>
              <a:buAutoNum type="arabicPeriod"/>
            </a:pPr>
            <a:endParaRPr lang="es-ES" sz="1600" dirty="0">
              <a:solidFill>
                <a:srgbClr val="1F497D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ES" sz="1600" dirty="0">
              <a:solidFill>
                <a:srgbClr val="1F497D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>
                <a:solidFill>
                  <a:srgbClr val="1F497D"/>
                </a:solidFill>
              </a:rPr>
              <a:t>La mujer debe demandar ante los tribunales la declaración de existencia de dicho patrimonio; hecha tal declaración judicial, nacerá el derecho de “Renunciar los Gananciales”, con todo lo que ello implica.</a:t>
            </a:r>
            <a:endParaRPr lang="es-CL" sz="1600" dirty="0">
              <a:solidFill>
                <a:srgbClr val="1F497D"/>
              </a:solidFill>
            </a:endParaRPr>
          </a:p>
          <a:p>
            <a:pPr algn="just"/>
            <a:endParaRPr lang="es-ES" b="1" dirty="0">
              <a:solidFill>
                <a:srgbClr val="002060"/>
              </a:solidFill>
            </a:endParaRPr>
          </a:p>
          <a:p>
            <a:endParaRPr lang="es-CL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DD9A0E7-CE2B-4CBC-A720-89183C94DD64}"/>
              </a:ext>
            </a:extLst>
          </p:cNvPr>
          <p:cNvSpPr/>
          <p:nvPr/>
        </p:nvSpPr>
        <p:spPr>
          <a:xfrm>
            <a:off x="2857500" y="1924715"/>
            <a:ext cx="3429000" cy="4648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0099D3A-0523-4FBA-9DD8-98257FD8F1FB}"/>
              </a:ext>
            </a:extLst>
          </p:cNvPr>
          <p:cNvSpPr txBox="1"/>
          <p:nvPr/>
        </p:nvSpPr>
        <p:spPr>
          <a:xfrm>
            <a:off x="3364329" y="4240915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Alejandro Vergara Fuentes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Abogado Asesor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D11DFF-D833-4D9C-9EB0-0B64A1B1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6058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9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364329" y="4140527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Patricia Fariña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Técnico Jurídico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359276" y="1158656"/>
            <a:ext cx="6156684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 de </a:t>
            </a:r>
          </a:p>
          <a:p>
            <a:pPr algn="ctr"/>
            <a:r>
              <a:rPr lang="es-CL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Premediación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F89892A-2270-4FEB-B4D5-9FC0E29E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2165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0978"/>
            <a:ext cx="9144000" cy="504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364329" y="4140527"/>
            <a:ext cx="2415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Patricia Fariña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521294" y="412405"/>
            <a:ext cx="6156684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Origen de Derivaciones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ABC6C60-BF15-4F58-89B4-5D07F0AC7556}"/>
              </a:ext>
            </a:extLst>
          </p:cNvPr>
          <p:cNvSpPr txBox="1"/>
          <p:nvPr/>
        </p:nvSpPr>
        <p:spPr>
          <a:xfrm>
            <a:off x="1954161" y="1540477"/>
            <a:ext cx="642219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Corporación de Asistencia Judicial ( otros centros) </a:t>
            </a:r>
          </a:p>
          <a:p>
            <a:pPr marL="457200" indent="-457200">
              <a:buAutoNum type="arabicPeriod"/>
            </a:pPr>
            <a:endParaRPr lang="es-ES" sz="20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Instituciones</a:t>
            </a:r>
          </a:p>
          <a:p>
            <a:pPr marL="457200" indent="-457200">
              <a:buAutoNum type="arabicPeriod"/>
            </a:pPr>
            <a:endParaRPr lang="es-ES" sz="20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Demanda Espontanea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7CFCD79-0151-4DD3-8D04-FFC610049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565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-1"/>
            <a:ext cx="9144001" cy="501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364329" y="4140527"/>
            <a:ext cx="2415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Patricia Fariña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521294" y="412405"/>
            <a:ext cx="6156684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Ingreso del solicitante(A)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ABC6C60-BF15-4F58-89B4-5D07F0AC7556}"/>
              </a:ext>
            </a:extLst>
          </p:cNvPr>
          <p:cNvSpPr txBox="1"/>
          <p:nvPr/>
        </p:nvSpPr>
        <p:spPr>
          <a:xfrm>
            <a:off x="2062778" y="1839233"/>
            <a:ext cx="53979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Presencial</a:t>
            </a:r>
          </a:p>
          <a:p>
            <a:pPr marL="457200" indent="-457200">
              <a:buAutoNum type="arabicPeriod"/>
            </a:pPr>
            <a:endParaRPr lang="es-ES" sz="20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Vía Telefónica</a:t>
            </a:r>
          </a:p>
          <a:p>
            <a:pPr marL="457200" indent="-457200">
              <a:buAutoNum type="arabicPeriod"/>
            </a:pPr>
            <a:endParaRPr lang="es-ES" sz="20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Vía Mail 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BF0054CB-9FC8-4059-83BF-AA454F7E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182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9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364329" y="4220170"/>
            <a:ext cx="2415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Patricia Fariña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521294" y="412406"/>
            <a:ext cx="6156684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Citación Solicitado (B)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ABC6C60-BF15-4F58-89B4-5D07F0AC7556}"/>
              </a:ext>
            </a:extLst>
          </p:cNvPr>
          <p:cNvSpPr txBox="1"/>
          <p:nvPr/>
        </p:nvSpPr>
        <p:spPr>
          <a:xfrm>
            <a:off x="2062778" y="1514607"/>
            <a:ext cx="53979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s-ES" sz="20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Citación vía Telefónica</a:t>
            </a:r>
          </a:p>
          <a:p>
            <a:pPr marL="457200" indent="-457200">
              <a:buAutoNum type="arabicPeriod"/>
            </a:pPr>
            <a:endParaRPr lang="es-ES" sz="20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Citación por correo</a:t>
            </a:r>
          </a:p>
          <a:p>
            <a:pPr marL="457200" indent="-457200">
              <a:buAutoNum type="arabicPeriod"/>
            </a:pPr>
            <a:endParaRPr lang="es-ES" sz="20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Citación vía Mail 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60B552F-6384-40D1-8068-1D11D2B08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2231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36" y="-43625"/>
            <a:ext cx="9144000" cy="49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364329" y="4180348"/>
            <a:ext cx="2415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Patricia Fariña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521294" y="412406"/>
            <a:ext cx="6156684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Materias Mediables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ABC6C60-BF15-4F58-89B4-5D07F0AC7556}"/>
              </a:ext>
            </a:extLst>
          </p:cNvPr>
          <p:cNvSpPr txBox="1"/>
          <p:nvPr/>
        </p:nvSpPr>
        <p:spPr>
          <a:xfrm>
            <a:off x="1900681" y="1514608"/>
            <a:ext cx="53979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s-ES" sz="20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Civiles</a:t>
            </a:r>
          </a:p>
          <a:p>
            <a:pPr marL="457200" indent="-457200">
              <a:buAutoNum type="arabicPeriod"/>
            </a:pPr>
            <a:endParaRPr lang="es-ES" sz="20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Comunitarias</a:t>
            </a:r>
          </a:p>
          <a:p>
            <a:pPr marL="457200" indent="-457200">
              <a:buAutoNum type="arabicPeriod"/>
            </a:pPr>
            <a:endParaRPr lang="es-ES" sz="20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Penales</a:t>
            </a:r>
          </a:p>
          <a:p>
            <a:pPr marL="457200" indent="-457200">
              <a:buAutoNum type="arabicPeriod"/>
            </a:pPr>
            <a:endParaRPr lang="es-ES" sz="20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rgbClr val="1F497D"/>
                </a:solidFill>
              </a:rPr>
              <a:t>Familiares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042CC94A-E234-4758-8C5E-57E9B8E3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552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" y="0"/>
            <a:ext cx="9042400" cy="500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391965" y="4224808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Alejandro Vergara Fuentes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Abogado Asesor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493658" y="1586442"/>
            <a:ext cx="6156684" cy="161582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CL" sz="3300" dirty="0">
                <a:solidFill>
                  <a:srgbClr val="1F497D"/>
                </a:solidFill>
                <a:latin typeface="+mn-lt"/>
                <a:cs typeface="Calibri"/>
              </a:rPr>
              <a:t>Patrimonio Reservado </a:t>
            </a:r>
          </a:p>
          <a:p>
            <a:pPr algn="ctr"/>
            <a:r>
              <a:rPr lang="es-CL" sz="3300" dirty="0">
                <a:solidFill>
                  <a:srgbClr val="1F497D"/>
                </a:solidFill>
                <a:latin typeface="+mn-lt"/>
                <a:cs typeface="Calibri"/>
              </a:rPr>
              <a:t>de la Mujer</a:t>
            </a:r>
          </a:p>
          <a:p>
            <a:pPr algn="ctr"/>
            <a:r>
              <a:rPr lang="es-CL" sz="3300" dirty="0">
                <a:solidFill>
                  <a:srgbClr val="1F497D"/>
                </a:solidFill>
                <a:latin typeface="+mn-lt"/>
                <a:cs typeface="Calibri"/>
              </a:rPr>
              <a:t>Artículo 150  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3B5D3EC2-EAD9-412D-85EE-53AC60AB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9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364328" y="4159454"/>
            <a:ext cx="2415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Patricia Fariña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521294" y="412405"/>
            <a:ext cx="6156684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Traspaso caso a Mediación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ABC6C60-BF15-4F58-89B4-5D07F0AC7556}"/>
              </a:ext>
            </a:extLst>
          </p:cNvPr>
          <p:cNvSpPr txBox="1"/>
          <p:nvPr/>
        </p:nvSpPr>
        <p:spPr>
          <a:xfrm>
            <a:off x="1873044" y="2371695"/>
            <a:ext cx="5397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1F497D"/>
                </a:solidFill>
              </a:rPr>
              <a:t> Agenda y designa  mediador (a) para el caso </a:t>
            </a: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BBB0437-41E2-4178-941C-31A7375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9035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64978" cy="49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364329" y="4215761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Yemilie Goldberg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Mediadora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521294" y="412406"/>
            <a:ext cx="6156684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 de Mediación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BA9C593-BF01-410B-9214-CD09F09F96F7}"/>
              </a:ext>
            </a:extLst>
          </p:cNvPr>
          <p:cNvSpPr/>
          <p:nvPr/>
        </p:nvSpPr>
        <p:spPr>
          <a:xfrm>
            <a:off x="1423686" y="1659036"/>
            <a:ext cx="6254292" cy="1535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20000"/>
              </a:lnSpc>
              <a:defRPr/>
            </a:pPr>
            <a:r>
              <a:rPr lang="es-ES_tradnl" sz="2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 un mecanismo de resolución de conflictos no adversarial, en el cual un tercero neutral ayuda a las partes a solucionar un conflicto en forma colaborativa.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2079403-4EA6-40FD-A0A3-7FC787B1E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9324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9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364329" y="4311327"/>
            <a:ext cx="2415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Yemilie Goldberg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521294" y="412406"/>
            <a:ext cx="6156684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Principios de la Mediación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BA9C593-BF01-410B-9214-CD09F09F96F7}"/>
              </a:ext>
            </a:extLst>
          </p:cNvPr>
          <p:cNvSpPr/>
          <p:nvPr/>
        </p:nvSpPr>
        <p:spPr>
          <a:xfrm>
            <a:off x="1128889" y="1224094"/>
            <a:ext cx="7112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ES_tradnl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Equilibrio e Igualdad de las partes</a:t>
            </a:r>
          </a:p>
          <a:p>
            <a:pPr marL="342900" indent="-342900" eaLnBrk="0" hangingPunct="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ES_tradnl" sz="16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hangingPunct="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ES_tradnl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confidencialidad</a:t>
            </a:r>
          </a:p>
          <a:p>
            <a:pPr marL="342900" indent="-342900" eaLnBrk="0" hangingPunct="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ES_tradnl" sz="16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hangingPunct="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ES_tradnl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Voluntariedad</a:t>
            </a:r>
          </a:p>
          <a:p>
            <a:pPr marL="342900" indent="-342900" eaLnBrk="0" hangingPunct="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ES_tradnl" sz="16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hangingPunct="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ES_tradnl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Confidencialidad</a:t>
            </a:r>
          </a:p>
          <a:p>
            <a:pPr marL="342900" indent="-342900" eaLnBrk="0" hangingPunct="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endParaRPr lang="es-ES_tradnl" sz="16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hangingPunct="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ES_tradnl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Protagonismo de las partes</a:t>
            </a:r>
          </a:p>
          <a:p>
            <a:pPr eaLnBrk="0" hangingPunct="0">
              <a:buClr>
                <a:schemeClr val="tx2">
                  <a:lumMod val="75000"/>
                </a:schemeClr>
              </a:buClr>
              <a:defRPr/>
            </a:pPr>
            <a:endParaRPr lang="es-ES_tradnl" sz="16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0" hangingPunct="0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s-ES_tradnl" sz="16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Imparcialidad del Mediador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B022D60-B73C-4967-B7F9-329B2D383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5789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06375"/>
            <a:ext cx="9217378" cy="414514"/>
          </a:xfrm>
        </p:spPr>
        <p:txBody>
          <a:bodyPr/>
          <a:lstStyle/>
          <a:p>
            <a:r>
              <a:rPr lang="es-CL" dirty="0"/>
              <a:t>ETAPAS DEL PROCESO DE MEDIACION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D655D4D3-E387-4D5F-9D60-34CE7D6C2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3006-2007-4F5D-AE62-E2C9B254521B}" type="slidenum">
              <a:rPr lang="es-ES" smtClean="0"/>
              <a:pPr/>
              <a:t>24</a:t>
            </a:fld>
            <a:endParaRPr lang="es-ES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3E24FD52-AB6D-4A50-B995-48494F1EBD07}"/>
              </a:ext>
            </a:extLst>
          </p:cNvPr>
          <p:cNvGrpSpPr/>
          <p:nvPr/>
        </p:nvGrpSpPr>
        <p:grpSpPr>
          <a:xfrm>
            <a:off x="930759" y="4336904"/>
            <a:ext cx="7825030" cy="587051"/>
            <a:chOff x="-2372" y="4313399"/>
            <a:chExt cx="4555105" cy="611756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4C5B913-973C-494D-9862-E57BD5BB2AB7}"/>
                </a:ext>
              </a:extLst>
            </p:cNvPr>
            <p:cNvSpPr/>
            <p:nvPr/>
          </p:nvSpPr>
          <p:spPr>
            <a:xfrm>
              <a:off x="6312" y="4333285"/>
              <a:ext cx="4546421" cy="59187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B7E0D902-4F48-49CA-8B4F-CAD567F7C322}"/>
                </a:ext>
              </a:extLst>
            </p:cNvPr>
            <p:cNvSpPr txBox="1"/>
            <p:nvPr/>
          </p:nvSpPr>
          <p:spPr>
            <a:xfrm>
              <a:off x="-2372" y="4313399"/>
              <a:ext cx="4488409" cy="5918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69797" tIns="45720" rIns="45720" bIns="4572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CL" sz="1800" b="1" kern="1200" dirty="0">
                  <a:solidFill>
                    <a:schemeClr val="bg1"/>
                  </a:solidFill>
                  <a:latin typeface="Calibri" panose="020F0502020204030204" pitchFamily="34" charset="0"/>
                </a:rPr>
                <a:t>Cierre del caso con o sin  de Acuerdo</a:t>
              </a:r>
            </a:p>
          </p:txBody>
        </p:sp>
      </p:grpSp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0EC6327F-B484-465E-B344-5D37B949DD67}"/>
              </a:ext>
            </a:extLst>
          </p:cNvPr>
          <p:cNvSpPr/>
          <p:nvPr/>
        </p:nvSpPr>
        <p:spPr>
          <a:xfrm>
            <a:off x="956945" y="866566"/>
            <a:ext cx="7729856" cy="569002"/>
          </a:xfrm>
          <a:custGeom>
            <a:avLst/>
            <a:gdLst>
              <a:gd name="connsiteX0" fmla="*/ 0 w 7798845"/>
              <a:gd name="connsiteY0" fmla="*/ 0 h 569002"/>
              <a:gd name="connsiteX1" fmla="*/ 7798845 w 7798845"/>
              <a:gd name="connsiteY1" fmla="*/ 0 h 569002"/>
              <a:gd name="connsiteX2" fmla="*/ 7798845 w 7798845"/>
              <a:gd name="connsiteY2" fmla="*/ 569002 h 569002"/>
              <a:gd name="connsiteX3" fmla="*/ 0 w 7798845"/>
              <a:gd name="connsiteY3" fmla="*/ 569002 h 569002"/>
              <a:gd name="connsiteX4" fmla="*/ 0 w 7798845"/>
              <a:gd name="connsiteY4" fmla="*/ 0 h 5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8845" h="569002">
                <a:moveTo>
                  <a:pt x="0" y="0"/>
                </a:moveTo>
                <a:lnTo>
                  <a:pt x="7798845" y="0"/>
                </a:lnTo>
                <a:lnTo>
                  <a:pt x="7798845" y="569002"/>
                </a:lnTo>
                <a:lnTo>
                  <a:pt x="0" y="56900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1645" tIns="45720" rIns="45720" bIns="4572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L" sz="1800" b="1" kern="1200" dirty="0">
                <a:solidFill>
                  <a:schemeClr val="bg1"/>
                </a:solidFill>
                <a:latin typeface="Calibri" panose="020F0502020204030204" pitchFamily="34" charset="0"/>
              </a:rPr>
              <a:t>Comprensión de perspectiva de cada una de las partes</a:t>
            </a:r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B31D7845-7E06-4812-ACE2-AADA21399E2B}"/>
              </a:ext>
            </a:extLst>
          </p:cNvPr>
          <p:cNvSpPr/>
          <p:nvPr/>
        </p:nvSpPr>
        <p:spPr>
          <a:xfrm>
            <a:off x="945678" y="1599954"/>
            <a:ext cx="7752845" cy="569002"/>
          </a:xfrm>
          <a:custGeom>
            <a:avLst/>
            <a:gdLst>
              <a:gd name="connsiteX0" fmla="*/ 0 w 7391115"/>
              <a:gd name="connsiteY0" fmla="*/ 0 h 569002"/>
              <a:gd name="connsiteX1" fmla="*/ 7391115 w 7391115"/>
              <a:gd name="connsiteY1" fmla="*/ 0 h 569002"/>
              <a:gd name="connsiteX2" fmla="*/ 7391115 w 7391115"/>
              <a:gd name="connsiteY2" fmla="*/ 569002 h 569002"/>
              <a:gd name="connsiteX3" fmla="*/ 0 w 7391115"/>
              <a:gd name="connsiteY3" fmla="*/ 569002 h 569002"/>
              <a:gd name="connsiteX4" fmla="*/ 0 w 7391115"/>
              <a:gd name="connsiteY4" fmla="*/ 0 h 5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115" h="569002">
                <a:moveTo>
                  <a:pt x="0" y="0"/>
                </a:moveTo>
                <a:lnTo>
                  <a:pt x="7391115" y="0"/>
                </a:lnTo>
                <a:lnTo>
                  <a:pt x="7391115" y="569002"/>
                </a:lnTo>
                <a:lnTo>
                  <a:pt x="0" y="56900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1645" tIns="45720" rIns="45720" bIns="4572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L" sz="1800" b="1" kern="1200" dirty="0">
                <a:latin typeface="Calibri" panose="020F0502020204030204" pitchFamily="34" charset="0"/>
              </a:rPr>
              <a:t>Clarificación de intereses y necesidades de ambas partes</a:t>
            </a:r>
            <a:endParaRPr lang="es-CL" sz="1800" b="1" kern="1200" dirty="0"/>
          </a:p>
        </p:txBody>
      </p:sp>
      <p:sp>
        <p:nvSpPr>
          <p:cNvPr id="15" name="Forma libre: forma 14">
            <a:extLst>
              <a:ext uri="{FF2B5EF4-FFF2-40B4-BE49-F238E27FC236}">
                <a16:creationId xmlns:a16="http://schemas.microsoft.com/office/drawing/2014/main" id="{9A7F41EF-B98F-400E-9646-9369247F58F3}"/>
              </a:ext>
            </a:extLst>
          </p:cNvPr>
          <p:cNvSpPr/>
          <p:nvPr/>
        </p:nvSpPr>
        <p:spPr>
          <a:xfrm>
            <a:off x="930759" y="2251892"/>
            <a:ext cx="7741121" cy="569002"/>
          </a:xfrm>
          <a:custGeom>
            <a:avLst/>
            <a:gdLst>
              <a:gd name="connsiteX0" fmla="*/ 0 w 7265974"/>
              <a:gd name="connsiteY0" fmla="*/ 0 h 569002"/>
              <a:gd name="connsiteX1" fmla="*/ 7265974 w 7265974"/>
              <a:gd name="connsiteY1" fmla="*/ 0 h 569002"/>
              <a:gd name="connsiteX2" fmla="*/ 7265974 w 7265974"/>
              <a:gd name="connsiteY2" fmla="*/ 569002 h 569002"/>
              <a:gd name="connsiteX3" fmla="*/ 0 w 7265974"/>
              <a:gd name="connsiteY3" fmla="*/ 569002 h 569002"/>
              <a:gd name="connsiteX4" fmla="*/ 0 w 7265974"/>
              <a:gd name="connsiteY4" fmla="*/ 0 h 5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5974" h="569002">
                <a:moveTo>
                  <a:pt x="0" y="0"/>
                </a:moveTo>
                <a:lnTo>
                  <a:pt x="7265974" y="0"/>
                </a:lnTo>
                <a:lnTo>
                  <a:pt x="7265974" y="569002"/>
                </a:lnTo>
                <a:lnTo>
                  <a:pt x="0" y="56900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1645" tIns="45720" rIns="45720" bIns="4572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L" sz="1800" b="1" kern="1200" dirty="0">
                <a:latin typeface="Calibri" panose="020F0502020204030204" pitchFamily="34" charset="0"/>
              </a:rPr>
              <a:t>Comprensión y Reconocimiento de Necesidades Mutuas</a:t>
            </a:r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C21C1922-0A5C-47CE-BF2A-AACA322E4BC3}"/>
              </a:ext>
            </a:extLst>
          </p:cNvPr>
          <p:cNvSpPr/>
          <p:nvPr/>
        </p:nvSpPr>
        <p:spPr>
          <a:xfrm>
            <a:off x="945678" y="3012208"/>
            <a:ext cx="7741122" cy="569002"/>
          </a:xfrm>
          <a:custGeom>
            <a:avLst/>
            <a:gdLst>
              <a:gd name="connsiteX0" fmla="*/ 0 w 7391115"/>
              <a:gd name="connsiteY0" fmla="*/ 0 h 569002"/>
              <a:gd name="connsiteX1" fmla="*/ 7391115 w 7391115"/>
              <a:gd name="connsiteY1" fmla="*/ 0 h 569002"/>
              <a:gd name="connsiteX2" fmla="*/ 7391115 w 7391115"/>
              <a:gd name="connsiteY2" fmla="*/ 569002 h 569002"/>
              <a:gd name="connsiteX3" fmla="*/ 0 w 7391115"/>
              <a:gd name="connsiteY3" fmla="*/ 569002 h 569002"/>
              <a:gd name="connsiteX4" fmla="*/ 0 w 7391115"/>
              <a:gd name="connsiteY4" fmla="*/ 0 h 5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91115" h="569002">
                <a:moveTo>
                  <a:pt x="0" y="0"/>
                </a:moveTo>
                <a:lnTo>
                  <a:pt x="7391115" y="0"/>
                </a:lnTo>
                <a:lnTo>
                  <a:pt x="7391115" y="569002"/>
                </a:lnTo>
                <a:lnTo>
                  <a:pt x="0" y="56900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1645" tIns="45720" rIns="45720" bIns="4572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L" sz="1800" b="1" kern="1200" dirty="0">
                <a:solidFill>
                  <a:schemeClr val="bg1"/>
                </a:solidFill>
                <a:latin typeface="Calibri" panose="020F0502020204030204" pitchFamily="34" charset="0"/>
              </a:rPr>
              <a:t> Asesoría legal </a:t>
            </a:r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B87BB130-1AFE-4831-8292-C5109CD443E5}"/>
              </a:ext>
            </a:extLst>
          </p:cNvPr>
          <p:cNvSpPr/>
          <p:nvPr/>
        </p:nvSpPr>
        <p:spPr>
          <a:xfrm>
            <a:off x="945678" y="3691075"/>
            <a:ext cx="7798845" cy="569002"/>
          </a:xfrm>
          <a:custGeom>
            <a:avLst/>
            <a:gdLst>
              <a:gd name="connsiteX0" fmla="*/ 0 w 7798845"/>
              <a:gd name="connsiteY0" fmla="*/ 0 h 569002"/>
              <a:gd name="connsiteX1" fmla="*/ 7798845 w 7798845"/>
              <a:gd name="connsiteY1" fmla="*/ 0 h 569002"/>
              <a:gd name="connsiteX2" fmla="*/ 7798845 w 7798845"/>
              <a:gd name="connsiteY2" fmla="*/ 569002 h 569002"/>
              <a:gd name="connsiteX3" fmla="*/ 0 w 7798845"/>
              <a:gd name="connsiteY3" fmla="*/ 569002 h 569002"/>
              <a:gd name="connsiteX4" fmla="*/ 0 w 7798845"/>
              <a:gd name="connsiteY4" fmla="*/ 0 h 569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98845" h="569002">
                <a:moveTo>
                  <a:pt x="0" y="0"/>
                </a:moveTo>
                <a:lnTo>
                  <a:pt x="7798845" y="0"/>
                </a:lnTo>
                <a:lnTo>
                  <a:pt x="7798845" y="569002"/>
                </a:lnTo>
                <a:lnTo>
                  <a:pt x="0" y="569002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1645" tIns="45720" rIns="45720" bIns="45720" numCol="1" spcCol="1270" anchor="ctr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L" sz="1800" b="1" kern="1200" dirty="0">
                <a:solidFill>
                  <a:schemeClr val="bg1"/>
                </a:solidFill>
                <a:latin typeface="Calibri" panose="020F0502020204030204" pitchFamily="34" charset="0"/>
              </a:rPr>
              <a:t>Reencuadre del conflicto y opciones nuevas </a:t>
            </a:r>
          </a:p>
        </p:txBody>
      </p:sp>
    </p:spTree>
    <p:extLst>
      <p:ext uri="{BB962C8B-B14F-4D97-AF65-F5344CB8AC3E}">
        <p14:creationId xmlns:p14="http://schemas.microsoft.com/office/powerpoint/2010/main" val="258660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0112" y="0"/>
            <a:ext cx="8113887" cy="502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4075289" y="2067813"/>
            <a:ext cx="3580597" cy="34991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r>
              <a:rPr lang="es-ES" altLang="es-CL" sz="28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PREGUNTAS</a:t>
            </a:r>
          </a:p>
          <a:p>
            <a:pPr algn="l"/>
            <a:endParaRPr lang="es-CL" sz="1800" dirty="0">
              <a:solidFill>
                <a:srgbClr val="1F497D"/>
              </a:solidFill>
            </a:endParaRPr>
          </a:p>
          <a:p>
            <a:pPr algn="l"/>
            <a:endParaRPr lang="es-ES" sz="900" dirty="0">
              <a:solidFill>
                <a:srgbClr val="1F497D"/>
              </a:solidFill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4075289" y="2317175"/>
            <a:ext cx="2815064" cy="0"/>
          </a:xfrm>
          <a:prstGeom prst="line">
            <a:avLst/>
          </a:prstGeom>
          <a:ln>
            <a:solidFill>
              <a:srgbClr val="1F497D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Imagen 9" descr="16096716-Many-sticky-notes-with-questions-all-posted-on-an-office-note-board-to-represent-confusion-Stock-Vecto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327185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85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01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683312" y="950067"/>
            <a:ext cx="5832648" cy="28007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>
                <a:solidFill>
                  <a:srgbClr val="1F497D"/>
                </a:solidFill>
              </a:rPr>
              <a:t>Contexto:</a:t>
            </a:r>
          </a:p>
          <a:p>
            <a:pPr algn="just"/>
            <a:endParaRPr lang="es-ES" sz="2000" dirty="0">
              <a:solidFill>
                <a:srgbClr val="1F497D"/>
              </a:solidFill>
            </a:endParaRPr>
          </a:p>
          <a:p>
            <a:pPr algn="just"/>
            <a:r>
              <a:rPr lang="es-ES" sz="2000" dirty="0">
                <a:solidFill>
                  <a:srgbClr val="1F497D"/>
                </a:solidFill>
              </a:rPr>
              <a:t>Para que la institución que vamos a revisar nazca a la vida jurídica y tenga interés práctico, requiere necesariamente la existencia de un matrimonio y además, que el régimen patrimonial pactado en dicho matrimonio, sea el de Sociedad Conyugal.</a:t>
            </a:r>
            <a:endParaRPr lang="es-CL" sz="2000" dirty="0">
              <a:solidFill>
                <a:srgbClr val="1F497D"/>
              </a:solidFill>
            </a:endParaRPr>
          </a:p>
          <a:p>
            <a:endParaRPr lang="es-ES" dirty="0">
              <a:solidFill>
                <a:srgbClr val="1F497D"/>
              </a:solidFill>
            </a:endParaRPr>
          </a:p>
          <a:p>
            <a:pPr algn="ctr"/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F9D5769-5FD0-4B58-9D40-6542FAEAB0F1}"/>
              </a:ext>
            </a:extLst>
          </p:cNvPr>
          <p:cNvSpPr txBox="1"/>
          <p:nvPr/>
        </p:nvSpPr>
        <p:spPr>
          <a:xfrm>
            <a:off x="3364329" y="4240915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Alejandro Vergara Fuentes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Abogado Asesor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FAE0CBBE-74E4-4F44-BCB2-FCFE4EB5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92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-87250"/>
            <a:ext cx="9144001" cy="506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628040" y="627432"/>
            <a:ext cx="5832648" cy="37240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1F497D"/>
                </a:solidFill>
              </a:rPr>
              <a:t>¿Qué es la Sociedad Conyugal?</a:t>
            </a:r>
          </a:p>
          <a:p>
            <a:pPr algn="just"/>
            <a:endParaRPr lang="es-ES" sz="2000" dirty="0">
              <a:solidFill>
                <a:srgbClr val="1F497D"/>
              </a:solidFill>
            </a:endParaRPr>
          </a:p>
          <a:p>
            <a:pPr algn="just"/>
            <a:r>
              <a:rPr lang="es-ES" sz="2000" dirty="0">
                <a:solidFill>
                  <a:srgbClr val="1F497D"/>
                </a:solidFill>
              </a:rPr>
              <a:t>Tomando la definición del profesor Rodríguez Gres, </a:t>
            </a:r>
          </a:p>
          <a:p>
            <a:pPr algn="just"/>
            <a:r>
              <a:rPr lang="es-CL" sz="2000" dirty="0">
                <a:solidFill>
                  <a:srgbClr val="1F497D"/>
                </a:solidFill>
              </a:rPr>
              <a:t>“Es </a:t>
            </a:r>
            <a:r>
              <a:rPr lang="es-CL" sz="2000" i="1" dirty="0">
                <a:solidFill>
                  <a:srgbClr val="1F497D"/>
                </a:solidFill>
              </a:rPr>
              <a:t>el régimen patrimonial de bienes establecido en la ley, que se contrae por el solo hecho del matrimonio si no se pacta otro régimen diverso alternativo, y que tiene por objeto consagrar una comunidad de gananciales entre los cónyuges</a:t>
            </a:r>
            <a:r>
              <a:rPr lang="es-CL" sz="2000" dirty="0">
                <a:solidFill>
                  <a:srgbClr val="1F497D"/>
                </a:solidFill>
              </a:rPr>
              <a:t>”.</a:t>
            </a:r>
          </a:p>
          <a:p>
            <a:pPr algn="just"/>
            <a:r>
              <a:rPr lang="es-CL" sz="2000" dirty="0">
                <a:solidFill>
                  <a:srgbClr val="1F497D"/>
                </a:solidFill>
              </a:rPr>
              <a:t> </a:t>
            </a:r>
          </a:p>
          <a:p>
            <a:endParaRPr lang="es-ES" dirty="0">
              <a:solidFill>
                <a:srgbClr val="002060"/>
              </a:solidFill>
            </a:endParaRPr>
          </a:p>
          <a:p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06BB3A0-4D3A-44E7-B542-1EA76E4AE895}"/>
              </a:ext>
            </a:extLst>
          </p:cNvPr>
          <p:cNvSpPr txBox="1"/>
          <p:nvPr/>
        </p:nvSpPr>
        <p:spPr>
          <a:xfrm>
            <a:off x="3364329" y="4240915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Alejandro Vergara Fuentes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Abogado Asesor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A7055F38-E56B-475B-A524-FD54DD460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00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87250"/>
            <a:ext cx="9144000" cy="506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493656" y="627432"/>
            <a:ext cx="6666495" cy="34163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1F497D"/>
                </a:solidFill>
              </a:rPr>
              <a:t>Precisiones:</a:t>
            </a:r>
          </a:p>
          <a:p>
            <a:endParaRPr lang="es-ES" dirty="0">
              <a:solidFill>
                <a:srgbClr val="1F497D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1F497D"/>
                </a:solidFill>
              </a:rPr>
              <a:t>De “sociedad” tiene solo el nombre.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solidFill>
                  <a:srgbClr val="1F497D"/>
                </a:solidFill>
              </a:rPr>
              <a:t>Tampoco es una persona jurídica.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solidFill>
                  <a:srgbClr val="1F497D"/>
                </a:solidFill>
              </a:rPr>
              <a:t>La mujer no tiene injerencia alguna en la administración de los bienes sociales.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solidFill>
                  <a:srgbClr val="1F497D"/>
                </a:solidFill>
              </a:rPr>
              <a:t>Comprende en general todos los bienes que los cónyuges tienen al casarse y  los adquiridos onerosamente durante la misma.</a:t>
            </a:r>
          </a:p>
          <a:p>
            <a:pPr marL="342900" indent="-342900">
              <a:buFont typeface="+mj-lt"/>
              <a:buAutoNum type="arabicPeriod"/>
            </a:pPr>
            <a:r>
              <a:rPr lang="es-CL" dirty="0">
                <a:solidFill>
                  <a:srgbClr val="1F497D"/>
                </a:solidFill>
              </a:rPr>
              <a:t>La mujer goza de privilegios especiales a su disolución.</a:t>
            </a:r>
          </a:p>
          <a:p>
            <a:pPr marL="342900" indent="-342900">
              <a:buFont typeface="+mj-lt"/>
              <a:buAutoNum type="arabicPeriod"/>
            </a:pPr>
            <a:r>
              <a:rPr lang="es-ES" dirty="0">
                <a:solidFill>
                  <a:srgbClr val="1F497D"/>
                </a:solidFill>
              </a:rPr>
              <a:t>Disuelta origina una comunidad que debe liquidarse.</a:t>
            </a:r>
          </a:p>
          <a:p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EE81B54-C437-4695-9C2C-10C40B8C14A2}"/>
              </a:ext>
            </a:extLst>
          </p:cNvPr>
          <p:cNvSpPr txBox="1"/>
          <p:nvPr/>
        </p:nvSpPr>
        <p:spPr>
          <a:xfrm>
            <a:off x="3364329" y="4240915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Alejandro Vergara Fuentes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Abogado Asesor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228CDD27-A3EB-48EE-9985-8C6D9B54A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5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53689" cy="49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683312" y="1011254"/>
            <a:ext cx="5832649" cy="252376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1F497D"/>
                </a:solidFill>
              </a:rPr>
              <a:t>¿Quién es el administrador de la  Sociedad Conyugal?</a:t>
            </a:r>
          </a:p>
          <a:p>
            <a:pPr algn="just"/>
            <a:endParaRPr lang="es-ES" sz="2000" dirty="0">
              <a:solidFill>
                <a:srgbClr val="1F497D"/>
              </a:solidFill>
            </a:endParaRPr>
          </a:p>
          <a:p>
            <a:pPr algn="just"/>
            <a:r>
              <a:rPr lang="es-ES" sz="2000" dirty="0">
                <a:solidFill>
                  <a:srgbClr val="1F497D"/>
                </a:solidFill>
              </a:rPr>
              <a:t>La sociedad conyugal tiene un administrador ordinario y nombrado por la ley, cual es el marido, que administra sus bienes propios, los de la sociedad conyugal y los de su mujer.</a:t>
            </a:r>
          </a:p>
          <a:p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B5F111-8F60-4BC0-A15E-1DF5D834B4C5}"/>
              </a:ext>
            </a:extLst>
          </p:cNvPr>
          <p:cNvSpPr txBox="1"/>
          <p:nvPr/>
        </p:nvSpPr>
        <p:spPr>
          <a:xfrm>
            <a:off x="3364329" y="4240915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Alejandro Vergara Fuentes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Abogado Asesor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CE754068-CB39-45CA-A0F1-3A210450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167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" y="-45271"/>
            <a:ext cx="9144001" cy="4979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463316" y="1681977"/>
            <a:ext cx="6156684" cy="32624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1F497D"/>
                </a:solidFill>
              </a:rPr>
              <a:t>¿Hay alternativas al régimen patrimonial de la  Sociedad Conyugal </a:t>
            </a:r>
          </a:p>
          <a:p>
            <a:pPr algn="ctr"/>
            <a:r>
              <a:rPr lang="es-ES" sz="2400" b="1" dirty="0">
                <a:solidFill>
                  <a:srgbClr val="1F497D"/>
                </a:solidFill>
              </a:rPr>
              <a:t>y de haberlas cuáles son?</a:t>
            </a:r>
          </a:p>
          <a:p>
            <a:endParaRPr lang="es-ES" sz="2000" dirty="0">
              <a:solidFill>
                <a:srgbClr val="1F497D"/>
              </a:solidFill>
            </a:endParaRPr>
          </a:p>
          <a:p>
            <a:endParaRPr lang="es-CL" sz="2000" b="1" dirty="0">
              <a:solidFill>
                <a:srgbClr val="1F497D"/>
              </a:solidFill>
            </a:endParaRPr>
          </a:p>
          <a:p>
            <a:pPr algn="ctr"/>
            <a:r>
              <a:rPr lang="es-CL" sz="2000" dirty="0">
                <a:solidFill>
                  <a:srgbClr val="1F497D"/>
                </a:solidFill>
              </a:rPr>
              <a:t>   </a:t>
            </a:r>
          </a:p>
          <a:p>
            <a:endParaRPr lang="es-ES" sz="2000" dirty="0">
              <a:solidFill>
                <a:srgbClr val="1F497D"/>
              </a:solidFill>
            </a:endParaRP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algn="ctr"/>
            <a:endParaRPr lang="es-CL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8CA50B1-77B9-40C3-8C03-22D776BD09A7}"/>
              </a:ext>
            </a:extLst>
          </p:cNvPr>
          <p:cNvSpPr txBox="1"/>
          <p:nvPr/>
        </p:nvSpPr>
        <p:spPr>
          <a:xfrm>
            <a:off x="3364329" y="4240915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Alejandro Vergara Fuentes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Abogado Asesor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C7F062-7F5F-47B2-8A2C-DE7126DFB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264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-11289"/>
            <a:ext cx="9144001" cy="49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493656" y="534175"/>
            <a:ext cx="7048459" cy="424731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CL" sz="2000" b="1" dirty="0">
                <a:solidFill>
                  <a:srgbClr val="1F497D"/>
                </a:solidFill>
              </a:rPr>
              <a:t>Estos regímenes alternativos son:</a:t>
            </a:r>
          </a:p>
          <a:p>
            <a:endParaRPr lang="es-CL" sz="2000" dirty="0">
              <a:solidFill>
                <a:srgbClr val="1F497D"/>
              </a:solidFill>
            </a:endParaRPr>
          </a:p>
          <a:p>
            <a:r>
              <a:rPr lang="es-CL" sz="2000" dirty="0">
                <a:solidFill>
                  <a:srgbClr val="1F497D"/>
                </a:solidFill>
              </a:rPr>
              <a:t> </a:t>
            </a:r>
          </a:p>
          <a:p>
            <a:pPr lvl="0"/>
            <a:r>
              <a:rPr lang="es-CL" sz="1600" dirty="0">
                <a:solidFill>
                  <a:srgbClr val="1F497D"/>
                </a:solidFill>
              </a:rPr>
              <a:t>1.Las  separaciones de bienes, que pueden ser totales o parciales.</a:t>
            </a:r>
          </a:p>
          <a:p>
            <a:pPr lvl="0"/>
            <a:endParaRPr lang="es-CL" sz="1600" dirty="0">
              <a:solidFill>
                <a:srgbClr val="1F497D"/>
              </a:solidFill>
            </a:endParaRPr>
          </a:p>
          <a:p>
            <a:pPr lvl="0"/>
            <a:r>
              <a:rPr lang="es-CL" sz="1600" dirty="0">
                <a:solidFill>
                  <a:srgbClr val="1F497D"/>
                </a:solidFill>
              </a:rPr>
              <a:t> 2.La Participación en los gananciales.</a:t>
            </a:r>
          </a:p>
          <a:p>
            <a:pPr lvl="0"/>
            <a:r>
              <a:rPr lang="es-CL" sz="1600" dirty="0">
                <a:solidFill>
                  <a:srgbClr val="1F497D"/>
                </a:solidFill>
              </a:rPr>
              <a:t> </a:t>
            </a:r>
          </a:p>
          <a:p>
            <a:pPr lvl="0"/>
            <a:r>
              <a:rPr lang="es-ES" sz="1600" dirty="0">
                <a:solidFill>
                  <a:srgbClr val="1F497D"/>
                </a:solidFill>
              </a:rPr>
              <a:t>3.Patrimonio reservado de la mujer casada (Art. 150).</a:t>
            </a:r>
          </a:p>
          <a:p>
            <a:pPr lvl="0"/>
            <a:endParaRPr lang="es-CL" sz="1600" dirty="0">
              <a:solidFill>
                <a:srgbClr val="1F497D"/>
              </a:solidFill>
            </a:endParaRPr>
          </a:p>
          <a:p>
            <a:pPr lvl="0"/>
            <a:r>
              <a:rPr lang="es-ES" sz="1600" dirty="0">
                <a:solidFill>
                  <a:srgbClr val="1F497D"/>
                </a:solidFill>
              </a:rPr>
              <a:t>4.Donaciones, Herencias y legados hechos a la mujer (condicionados).</a:t>
            </a:r>
          </a:p>
          <a:p>
            <a:pPr lvl="0"/>
            <a:endParaRPr lang="es-CL" sz="1600" dirty="0">
              <a:solidFill>
                <a:srgbClr val="1F497D"/>
              </a:solidFill>
            </a:endParaRPr>
          </a:p>
          <a:p>
            <a:pPr lvl="0"/>
            <a:r>
              <a:rPr lang="es-ES" sz="1600" dirty="0">
                <a:solidFill>
                  <a:srgbClr val="1F497D"/>
                </a:solidFill>
              </a:rPr>
              <a:t>5.Bienes que la mujer administra separada del marido por convención matrimonial.</a:t>
            </a:r>
            <a:endParaRPr lang="es-CL" sz="1600" dirty="0">
              <a:solidFill>
                <a:srgbClr val="1F497D"/>
              </a:solidFill>
            </a:endParaRPr>
          </a:p>
          <a:p>
            <a:r>
              <a:rPr lang="es-CL" sz="1600" dirty="0">
                <a:solidFill>
                  <a:srgbClr val="1F497D"/>
                </a:solidFill>
              </a:rPr>
              <a:t> </a:t>
            </a:r>
          </a:p>
          <a:p>
            <a:endParaRPr lang="es-ES" sz="1600" dirty="0">
              <a:solidFill>
                <a:srgbClr val="002060"/>
              </a:solidFill>
            </a:endParaRPr>
          </a:p>
          <a:p>
            <a:pPr algn="ctr"/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D498821-4C8E-4B65-9721-DF5A9F82570E}"/>
              </a:ext>
            </a:extLst>
          </p:cNvPr>
          <p:cNvSpPr txBox="1"/>
          <p:nvPr/>
        </p:nvSpPr>
        <p:spPr>
          <a:xfrm>
            <a:off x="3364329" y="4240915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Alejandro Vergara Fuentes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Abogado Asesor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5F4CC0F6-0FCB-49DF-80F1-98395B420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9646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Imagen 1" descr="diseño para diapos_funcionarioscaj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497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1"/>
          <p:cNvSpPr txBox="1">
            <a:spLocks/>
          </p:cNvSpPr>
          <p:nvPr/>
        </p:nvSpPr>
        <p:spPr>
          <a:xfrm>
            <a:off x="1683312" y="1576163"/>
            <a:ext cx="5832648" cy="173703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s-ES"/>
            </a:defPPr>
            <a:lvl1pPr algn="r" defTabSz="457200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s-ES" sz="2100" dirty="0">
              <a:solidFill>
                <a:schemeClr val="tx2"/>
              </a:solidFill>
            </a:endParaRPr>
          </a:p>
        </p:txBody>
      </p:sp>
      <p:sp>
        <p:nvSpPr>
          <p:cNvPr id="7" name="CuadroTexto 3" descr="&#10;&#10;">
            <a:extLst>
              <a:ext uri="{FF2B5EF4-FFF2-40B4-BE49-F238E27FC236}">
                <a16:creationId xmlns:a16="http://schemas.microsoft.com/office/drawing/2014/main" id="{983A0572-BB9D-4BF4-A1CD-2A2DCC42A2D5}"/>
              </a:ext>
            </a:extLst>
          </p:cNvPr>
          <p:cNvSpPr txBox="1"/>
          <p:nvPr/>
        </p:nvSpPr>
        <p:spPr>
          <a:xfrm>
            <a:off x="1463316" y="690862"/>
            <a:ext cx="6696836" cy="338554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1F497D"/>
                </a:solidFill>
              </a:rPr>
              <a:t>¿Qué es el patrimonio reservado de la mujer casada, del art. 150 del C.C.?</a:t>
            </a:r>
          </a:p>
          <a:p>
            <a:pPr algn="ctr"/>
            <a:endParaRPr lang="es-ES" sz="2000" b="1" dirty="0">
              <a:solidFill>
                <a:srgbClr val="1F497D"/>
              </a:solidFill>
            </a:endParaRPr>
          </a:p>
          <a:p>
            <a:pPr algn="just"/>
            <a:r>
              <a:rPr lang="es-ES" sz="2000" dirty="0">
                <a:solidFill>
                  <a:srgbClr val="1F497D"/>
                </a:solidFill>
              </a:rPr>
              <a:t>“</a:t>
            </a:r>
            <a:r>
              <a:rPr lang="es-ES" sz="2000" i="1" dirty="0">
                <a:solidFill>
                  <a:srgbClr val="1F497D"/>
                </a:solidFill>
              </a:rPr>
              <a:t>Es el conjunto de bienes que la mujer obtiene con los frutos de su trabajo separado del marido y por los bienes que con ellos adquiere, todos los cuales se presumen pertenecerle exclusivamente durante la sociedad conyugal “</a:t>
            </a:r>
            <a:endParaRPr lang="es-ES" sz="2000" b="1" dirty="0">
              <a:solidFill>
                <a:srgbClr val="1F497D"/>
              </a:solidFill>
            </a:endParaRPr>
          </a:p>
          <a:p>
            <a:pPr algn="ctr"/>
            <a:endParaRPr lang="es-ES" b="1" dirty="0">
              <a:solidFill>
                <a:srgbClr val="002060"/>
              </a:solidFill>
            </a:endParaRPr>
          </a:p>
          <a:p>
            <a:pPr algn="just"/>
            <a:endParaRPr lang="es-ES" dirty="0">
              <a:solidFill>
                <a:srgbClr val="002060"/>
              </a:solidFill>
            </a:endParaRPr>
          </a:p>
          <a:p>
            <a:pPr algn="ctr"/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3ACB99B-2CF5-4C77-ACA8-B237E394E27B}"/>
              </a:ext>
            </a:extLst>
          </p:cNvPr>
          <p:cNvSpPr txBox="1"/>
          <p:nvPr/>
        </p:nvSpPr>
        <p:spPr>
          <a:xfrm>
            <a:off x="3364329" y="4240915"/>
            <a:ext cx="2415343" cy="1084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1F497D"/>
                </a:solidFill>
              </a:rPr>
              <a:t>Alejandro Vergara Fuentes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Abogado Asesor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Equipo Centro Mediación y Arbitraje 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Corporación de Asistencia Judicial</a:t>
            </a:r>
          </a:p>
          <a:p>
            <a:pPr algn="ctr"/>
            <a:r>
              <a:rPr lang="es-ES" sz="1050" dirty="0">
                <a:solidFill>
                  <a:srgbClr val="1F497D"/>
                </a:solidFill>
              </a:rPr>
              <a:t>R.M</a:t>
            </a:r>
          </a:p>
          <a:p>
            <a:endParaRPr lang="es-ES" sz="1200" dirty="0">
              <a:solidFill>
                <a:srgbClr val="1F497D"/>
              </a:solidFill>
            </a:endParaRPr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76F6E7B6-A113-4034-B001-90A02B53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7D095-AB7A-468E-8E52-05D44722317C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216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24782</TotalTime>
  <Words>1318</Words>
  <Application>Microsoft Office PowerPoint</Application>
  <PresentationFormat>Presentación en pantalla (16:9)</PresentationFormat>
  <Paragraphs>280</Paragraphs>
  <Slides>24</Slides>
  <Notes>14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ETAPAS DEL PROCESO DE MEDIACION</vt:lpstr>
      <vt:lpstr>Presentación de PowerPoint</vt:lpstr>
    </vt:vector>
  </TitlesOfParts>
  <Company>krostii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Christian Knabet</dc:creator>
  <cp:lastModifiedBy>yemilie goldberg</cp:lastModifiedBy>
  <cp:revision>169</cp:revision>
  <cp:lastPrinted>2015-11-05T21:11:35Z</cp:lastPrinted>
  <dcterms:created xsi:type="dcterms:W3CDTF">2015-04-07T15:58:30Z</dcterms:created>
  <dcterms:modified xsi:type="dcterms:W3CDTF">2020-08-09T22:26:35Z</dcterms:modified>
</cp:coreProperties>
</file>